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720" r:id="rId4"/>
  </p:sldMasterIdLst>
  <p:notesMasterIdLst>
    <p:notesMasterId r:id="rId15"/>
  </p:notesMasterIdLst>
  <p:handoutMasterIdLst>
    <p:handoutMasterId r:id="rId16"/>
  </p:handoutMasterIdLst>
  <p:sldIdLst>
    <p:sldId id="947" r:id="rId5"/>
    <p:sldId id="948" r:id="rId6"/>
    <p:sldId id="945" r:id="rId7"/>
    <p:sldId id="944" r:id="rId8"/>
    <p:sldId id="939" r:id="rId9"/>
    <p:sldId id="940" r:id="rId10"/>
    <p:sldId id="941" r:id="rId11"/>
    <p:sldId id="942" r:id="rId12"/>
    <p:sldId id="943" r:id="rId13"/>
    <p:sldId id="926" r:id="rId14"/>
  </p:sldIdLst>
  <p:sldSz cx="12192000" cy="6858000"/>
  <p:notesSz cx="6858000" cy="9144000"/>
  <p:embeddedFontLst>
    <p:embeddedFont>
      <p:font typeface="Inter" panose="020B0502030000000004" pitchFamily="34" charset="0"/>
      <p:regular r:id="rId17"/>
      <p:bold r:id="rId18"/>
    </p:embeddedFont>
    <p:embeddedFont>
      <p:font typeface="Inter Medium" panose="02000503000000020004" pitchFamily="2" charset="0"/>
      <p:regular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89"/>
    <a:srgbClr val="EA4F26"/>
    <a:srgbClr val="F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342EEC-27F8-4C3D-B387-253AB30468F2}" v="2" dt="2024-09-27T13:38:07.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72335" autoAdjust="0"/>
  </p:normalViewPr>
  <p:slideViewPr>
    <p:cSldViewPr snapToGrid="0" snapToObjects="1">
      <p:cViewPr varScale="1">
        <p:scale>
          <a:sx n="115" d="100"/>
          <a:sy n="115" d="100"/>
        </p:scale>
        <p:origin x="2490"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44"/>
    </p:cViewPr>
  </p:sorterViewPr>
  <p:notesViewPr>
    <p:cSldViewPr snapToGrid="0" snapToObjects="1">
      <p:cViewPr varScale="1">
        <p:scale>
          <a:sx n="48" d="100"/>
          <a:sy n="48" d="100"/>
        </p:scale>
        <p:origin x="268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a Lindblom" userId="b1df0975-bb82-487d-a2ed-02375fc2ab18" providerId="ADAL" clId="{C5342EEC-27F8-4C3D-B387-253AB30468F2}"/>
    <pc:docChg chg="undo custSel modSld">
      <pc:chgData name="Charlotta Lindblom" userId="b1df0975-bb82-487d-a2ed-02375fc2ab18" providerId="ADAL" clId="{C5342EEC-27F8-4C3D-B387-253AB30468F2}" dt="2024-09-27T14:04:07.483" v="145" actId="20577"/>
      <pc:docMkLst>
        <pc:docMk/>
      </pc:docMkLst>
      <pc:sldChg chg="addSp delSp modSp mod">
        <pc:chgData name="Charlotta Lindblom" userId="b1df0975-bb82-487d-a2ed-02375fc2ab18" providerId="ADAL" clId="{C5342EEC-27F8-4C3D-B387-253AB30468F2}" dt="2024-09-27T13:38:17.889" v="143" actId="27614"/>
        <pc:sldMkLst>
          <pc:docMk/>
          <pc:sldMk cId="2453982683" sldId="926"/>
        </pc:sldMkLst>
        <pc:spChg chg="mod">
          <ac:chgData name="Charlotta Lindblom" userId="b1df0975-bb82-487d-a2ed-02375fc2ab18" providerId="ADAL" clId="{C5342EEC-27F8-4C3D-B387-253AB30468F2}" dt="2024-09-27T13:27:06.862" v="131" actId="6549"/>
          <ac:spMkLst>
            <pc:docMk/>
            <pc:sldMk cId="2453982683" sldId="926"/>
            <ac:spMk id="2" creationId="{F690AA1E-78FC-4406-9085-F675F333FD8E}"/>
          </ac:spMkLst>
        </pc:spChg>
        <pc:spChg chg="add del">
          <ac:chgData name="Charlotta Lindblom" userId="b1df0975-bb82-487d-a2ed-02375fc2ab18" providerId="ADAL" clId="{C5342EEC-27F8-4C3D-B387-253AB30468F2}" dt="2024-09-27T13:37:54.616" v="139" actId="22"/>
          <ac:spMkLst>
            <pc:docMk/>
            <pc:sldMk cId="2453982683" sldId="926"/>
            <ac:spMk id="6" creationId="{B3594022-BB1F-CFDE-BB50-15089F8D85E8}"/>
          </ac:spMkLst>
        </pc:spChg>
        <pc:picChg chg="add del mod">
          <ac:chgData name="Charlotta Lindblom" userId="b1df0975-bb82-487d-a2ed-02375fc2ab18" providerId="ADAL" clId="{C5342EEC-27F8-4C3D-B387-253AB30468F2}" dt="2024-09-27T13:37:49.448" v="137" actId="478"/>
          <ac:picMkLst>
            <pc:docMk/>
            <pc:sldMk cId="2453982683" sldId="926"/>
            <ac:picMk id="4" creationId="{FE0CFBAC-204D-8177-DED2-F68C8CE90F2D}"/>
          </ac:picMkLst>
        </pc:picChg>
        <pc:picChg chg="add mod">
          <ac:chgData name="Charlotta Lindblom" userId="b1df0975-bb82-487d-a2ed-02375fc2ab18" providerId="ADAL" clId="{C5342EEC-27F8-4C3D-B387-253AB30468F2}" dt="2024-09-27T13:38:17.889" v="143" actId="27614"/>
          <ac:picMkLst>
            <pc:docMk/>
            <pc:sldMk cId="2453982683" sldId="926"/>
            <ac:picMk id="8" creationId="{E05E7AD9-46A5-BBE3-592B-4E03A3F8C8F5}"/>
          </ac:picMkLst>
        </pc:picChg>
      </pc:sldChg>
      <pc:sldChg chg="modSp mod">
        <pc:chgData name="Charlotta Lindblom" userId="b1df0975-bb82-487d-a2ed-02375fc2ab18" providerId="ADAL" clId="{C5342EEC-27F8-4C3D-B387-253AB30468F2}" dt="2024-09-27T14:04:07.483" v="145" actId="20577"/>
        <pc:sldMkLst>
          <pc:docMk/>
          <pc:sldMk cId="3519332791" sldId="943"/>
        </pc:sldMkLst>
        <pc:spChg chg="mod">
          <ac:chgData name="Charlotta Lindblom" userId="b1df0975-bb82-487d-a2ed-02375fc2ab18" providerId="ADAL" clId="{C5342EEC-27F8-4C3D-B387-253AB30468F2}" dt="2024-09-27T14:04:07.483" v="145" actId="20577"/>
          <ac:spMkLst>
            <pc:docMk/>
            <pc:sldMk cId="3519332791" sldId="943"/>
            <ac:spMk id="2" creationId="{F690AA1E-78FC-4406-9085-F675F333FD8E}"/>
          </ac:spMkLst>
        </pc:spChg>
      </pc:sldChg>
      <pc:sldChg chg="modSp mod">
        <pc:chgData name="Charlotta Lindblom" userId="b1df0975-bb82-487d-a2ed-02375fc2ab18" providerId="ADAL" clId="{C5342EEC-27F8-4C3D-B387-253AB30468F2}" dt="2024-09-27T13:20:47.118" v="11" actId="20577"/>
        <pc:sldMkLst>
          <pc:docMk/>
          <pc:sldMk cId="623702745" sldId="947"/>
        </pc:sldMkLst>
        <pc:spChg chg="mod">
          <ac:chgData name="Charlotta Lindblom" userId="b1df0975-bb82-487d-a2ed-02375fc2ab18" providerId="ADAL" clId="{C5342EEC-27F8-4C3D-B387-253AB30468F2}" dt="2024-09-27T13:20:47.118" v="11" actId="20577"/>
          <ac:spMkLst>
            <pc:docMk/>
            <pc:sldMk cId="623702745" sldId="947"/>
            <ac:spMk id="4" creationId="{09421239-7A1E-E545-2856-7686A75637C4}"/>
          </ac:spMkLst>
        </pc:spChg>
      </pc:sldChg>
      <pc:sldChg chg="modSp mod">
        <pc:chgData name="Charlotta Lindblom" userId="b1df0975-bb82-487d-a2ed-02375fc2ab18" providerId="ADAL" clId="{C5342EEC-27F8-4C3D-B387-253AB30468F2}" dt="2024-09-27T13:22:35.142" v="23" actId="20577"/>
        <pc:sldMkLst>
          <pc:docMk/>
          <pc:sldMk cId="3607355942" sldId="948"/>
        </pc:sldMkLst>
        <pc:spChg chg="mod">
          <ac:chgData name="Charlotta Lindblom" userId="b1df0975-bb82-487d-a2ed-02375fc2ab18" providerId="ADAL" clId="{C5342EEC-27F8-4C3D-B387-253AB30468F2}" dt="2024-09-27T13:22:35.142" v="23" actId="20577"/>
          <ac:spMkLst>
            <pc:docMk/>
            <pc:sldMk cId="3607355942" sldId="948"/>
            <ac:spMk id="4" creationId="{F56FA0AD-CB13-BA23-8BB1-378BD2CF61D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D54F31-4195-4CED-8BBB-CF3BA0E14B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a:extLst>
              <a:ext uri="{FF2B5EF4-FFF2-40B4-BE49-F238E27FC236}">
                <a16:creationId xmlns:a16="http://schemas.microsoft.com/office/drawing/2014/main" id="{4BD7321B-7BF9-4B1D-BF5D-066FC7D13A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C5344F-B634-4202-880A-2640143B50B2}" type="datetime1">
              <a:rPr lang="sv-SE" smtClean="0"/>
              <a:t>2024-09-27</a:t>
            </a:fld>
            <a:endParaRPr lang="en-SE"/>
          </a:p>
        </p:txBody>
      </p:sp>
      <p:sp>
        <p:nvSpPr>
          <p:cNvPr id="4" name="Footer Placeholder 3">
            <a:extLst>
              <a:ext uri="{FF2B5EF4-FFF2-40B4-BE49-F238E27FC236}">
                <a16:creationId xmlns:a16="http://schemas.microsoft.com/office/drawing/2014/main" id="{699ACFAC-5558-4749-8342-10D48CFBEF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5" name="Slide Number Placeholder 4">
            <a:extLst>
              <a:ext uri="{FF2B5EF4-FFF2-40B4-BE49-F238E27FC236}">
                <a16:creationId xmlns:a16="http://schemas.microsoft.com/office/drawing/2014/main" id="{4223B082-C27D-4F68-85CA-0796EE993F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3E3FF9-C616-4655-86EF-099AD51A1A54}" type="slidenum">
              <a:rPr lang="en-SE" smtClean="0"/>
              <a:t>‹#›</a:t>
            </a:fld>
            <a:endParaRPr lang="en-SE"/>
          </a:p>
        </p:txBody>
      </p:sp>
    </p:spTree>
    <p:extLst>
      <p:ext uri="{BB962C8B-B14F-4D97-AF65-F5344CB8AC3E}">
        <p14:creationId xmlns:p14="http://schemas.microsoft.com/office/powerpoint/2010/main" val="195008121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777DA-918F-4F82-9DDA-7A750C3ECE9F}" type="datetime1">
              <a:rPr lang="sv-SE" smtClean="0"/>
              <a:t>2024-09-27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34148-0338-0244-A373-C7E6E4EF9D77}" type="slidenum">
              <a:rPr lang="sv-SE" smtClean="0"/>
              <a:t>‹#›</a:t>
            </a:fld>
            <a:endParaRPr lang="sv-SE"/>
          </a:p>
        </p:txBody>
      </p:sp>
    </p:spTree>
    <p:extLst>
      <p:ext uri="{BB962C8B-B14F-4D97-AF65-F5344CB8AC3E}">
        <p14:creationId xmlns:p14="http://schemas.microsoft.com/office/powerpoint/2010/main" val="1651156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Denna ppt-presentation är tänkt som stöd för dig i klubben som vill informera styrelse om varför ni bör vaccinera er klubb mot doping. Den förklarar enkelt vad Vaccinera klubben är för något, hur det går till och vad ni som klubb får ut av det.</a:t>
            </a:r>
          </a:p>
          <a:p>
            <a:endParaRPr lang="sv-SE" dirty="0"/>
          </a:p>
          <a:p>
            <a:endParaRPr lang="sv-SE" dirty="0"/>
          </a:p>
        </p:txBody>
      </p:sp>
      <p:sp>
        <p:nvSpPr>
          <p:cNvPr id="4" name="Platshållare för sidhuvud 3"/>
          <p:cNvSpPr>
            <a:spLocks noGrp="1"/>
          </p:cNvSpPr>
          <p:nvPr>
            <p:ph type="hdr" sz="quarter"/>
          </p:nvPr>
        </p:nvSpPr>
        <p:spPr/>
        <p:txBody>
          <a:bodyPr/>
          <a:lstStyle/>
          <a:p>
            <a:endParaRPr lang="sv-SE"/>
          </a:p>
        </p:txBody>
      </p:sp>
      <p:sp>
        <p:nvSpPr>
          <p:cNvPr id="5" name="Platshållare för datum 4"/>
          <p:cNvSpPr>
            <a:spLocks noGrp="1"/>
          </p:cNvSpPr>
          <p:nvPr>
            <p:ph type="dt" idx="1"/>
          </p:nvPr>
        </p:nvSpPr>
        <p:spPr/>
        <p:txBody>
          <a:bodyPr/>
          <a:lstStyle/>
          <a:p>
            <a:fld id="{A74777DA-918F-4F82-9DDA-7A750C3ECE9F}" type="datetime1">
              <a:rPr lang="sv-SE" smtClean="0"/>
              <a:t>2024-09-27</a:t>
            </a:fld>
            <a:endParaRPr lang="sv-SE"/>
          </a:p>
        </p:txBody>
      </p:sp>
      <p:sp>
        <p:nvSpPr>
          <p:cNvPr id="6" name="Platshållare för bildnummer 5"/>
          <p:cNvSpPr>
            <a:spLocks noGrp="1"/>
          </p:cNvSpPr>
          <p:nvPr>
            <p:ph type="sldNum" sz="quarter" idx="5"/>
          </p:nvPr>
        </p:nvSpPr>
        <p:spPr/>
        <p:txBody>
          <a:bodyPr/>
          <a:lstStyle/>
          <a:p>
            <a:fld id="{9EF34148-0338-0244-A373-C7E6E4EF9D77}" type="slidenum">
              <a:rPr lang="sv-SE" smtClean="0"/>
              <a:t>1</a:t>
            </a:fld>
            <a:endParaRPr lang="sv-SE"/>
          </a:p>
        </p:txBody>
      </p:sp>
    </p:spTree>
    <p:extLst>
      <p:ext uri="{BB962C8B-B14F-4D97-AF65-F5344CB8AC3E}">
        <p14:creationId xmlns:p14="http://schemas.microsoft.com/office/powerpoint/2010/main" val="2100589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Låt styrelsen ta en titt på Antidoping Sveriges startsida antidoping.se om de inte </a:t>
            </a:r>
            <a:r>
              <a:rPr lang="sv-SE"/>
              <a:t>är bekanta med den redan. </a:t>
            </a:r>
            <a:endParaRPr lang="sv-SE" dirty="0"/>
          </a:p>
          <a:p>
            <a:endParaRPr lang="sv-SE" dirty="0"/>
          </a:p>
        </p:txBody>
      </p:sp>
      <p:sp>
        <p:nvSpPr>
          <p:cNvPr id="4" name="Platshållare för sidhuvud 3"/>
          <p:cNvSpPr>
            <a:spLocks noGrp="1"/>
          </p:cNvSpPr>
          <p:nvPr>
            <p:ph type="hdr" sz="quarter"/>
          </p:nvPr>
        </p:nvSpPr>
        <p:spPr/>
        <p:txBody>
          <a:bodyPr/>
          <a:lstStyle/>
          <a:p>
            <a:endParaRPr lang="sv-SE"/>
          </a:p>
        </p:txBody>
      </p:sp>
      <p:sp>
        <p:nvSpPr>
          <p:cNvPr id="5" name="Platshållare för datum 4"/>
          <p:cNvSpPr>
            <a:spLocks noGrp="1"/>
          </p:cNvSpPr>
          <p:nvPr>
            <p:ph type="dt" idx="1"/>
          </p:nvPr>
        </p:nvSpPr>
        <p:spPr/>
        <p:txBody>
          <a:bodyPr/>
          <a:lstStyle/>
          <a:p>
            <a:fld id="{A74777DA-918F-4F82-9DDA-7A750C3ECE9F}" type="datetime1">
              <a:rPr lang="sv-SE" smtClean="0"/>
              <a:t>2024-09-27</a:t>
            </a:fld>
            <a:endParaRPr lang="sv-SE"/>
          </a:p>
        </p:txBody>
      </p:sp>
      <p:sp>
        <p:nvSpPr>
          <p:cNvPr id="6" name="Platshållare för bildnummer 5"/>
          <p:cNvSpPr>
            <a:spLocks noGrp="1"/>
          </p:cNvSpPr>
          <p:nvPr>
            <p:ph type="sldNum" sz="quarter" idx="5"/>
          </p:nvPr>
        </p:nvSpPr>
        <p:spPr/>
        <p:txBody>
          <a:bodyPr/>
          <a:lstStyle/>
          <a:p>
            <a:fld id="{9EF34148-0338-0244-A373-C7E6E4EF9D77}" type="slidenum">
              <a:rPr lang="sv-SE" smtClean="0"/>
              <a:t>10</a:t>
            </a:fld>
            <a:endParaRPr lang="sv-SE"/>
          </a:p>
        </p:txBody>
      </p:sp>
    </p:spTree>
    <p:extLst>
      <p:ext uri="{BB962C8B-B14F-4D97-AF65-F5344CB8AC3E}">
        <p14:creationId xmlns:p14="http://schemas.microsoft.com/office/powerpoint/2010/main" val="1324836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Citat från en vaccinerad klubb</a:t>
            </a:r>
          </a:p>
        </p:txBody>
      </p:sp>
      <p:sp>
        <p:nvSpPr>
          <p:cNvPr id="4" name="Platshållare för sidhuvud 3"/>
          <p:cNvSpPr>
            <a:spLocks noGrp="1"/>
          </p:cNvSpPr>
          <p:nvPr>
            <p:ph type="hdr" sz="quarter"/>
          </p:nvPr>
        </p:nvSpPr>
        <p:spPr/>
        <p:txBody>
          <a:bodyPr/>
          <a:lstStyle/>
          <a:p>
            <a:endParaRPr lang="sv-SE"/>
          </a:p>
        </p:txBody>
      </p:sp>
      <p:sp>
        <p:nvSpPr>
          <p:cNvPr id="5" name="Platshållare för datum 4"/>
          <p:cNvSpPr>
            <a:spLocks noGrp="1"/>
          </p:cNvSpPr>
          <p:nvPr>
            <p:ph type="dt" idx="1"/>
          </p:nvPr>
        </p:nvSpPr>
        <p:spPr/>
        <p:txBody>
          <a:bodyPr/>
          <a:lstStyle/>
          <a:p>
            <a:fld id="{A74777DA-918F-4F82-9DDA-7A750C3ECE9F}" type="datetime1">
              <a:rPr lang="sv-SE" smtClean="0"/>
              <a:t>2024-09-27</a:t>
            </a:fld>
            <a:endParaRPr lang="sv-SE"/>
          </a:p>
        </p:txBody>
      </p:sp>
      <p:sp>
        <p:nvSpPr>
          <p:cNvPr id="6" name="Platshållare för bildnummer 5"/>
          <p:cNvSpPr>
            <a:spLocks noGrp="1"/>
          </p:cNvSpPr>
          <p:nvPr>
            <p:ph type="sldNum" sz="quarter" idx="5"/>
          </p:nvPr>
        </p:nvSpPr>
        <p:spPr/>
        <p:txBody>
          <a:bodyPr/>
          <a:lstStyle/>
          <a:p>
            <a:fld id="{9EF34148-0338-0244-A373-C7E6E4EF9D77}" type="slidenum">
              <a:rPr lang="sv-SE" smtClean="0"/>
              <a:t>2</a:t>
            </a:fld>
            <a:endParaRPr lang="sv-SE"/>
          </a:p>
        </p:txBody>
      </p:sp>
    </p:spTree>
    <p:extLst>
      <p:ext uri="{BB962C8B-B14F-4D97-AF65-F5344CB8AC3E}">
        <p14:creationId xmlns:p14="http://schemas.microsoft.com/office/powerpoint/2010/main" val="4195484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huvud 3"/>
          <p:cNvSpPr>
            <a:spLocks noGrp="1"/>
          </p:cNvSpPr>
          <p:nvPr>
            <p:ph type="hdr" sz="quarter"/>
          </p:nvPr>
        </p:nvSpPr>
        <p:spPr/>
        <p:txBody>
          <a:bodyPr/>
          <a:lstStyle/>
          <a:p>
            <a:endParaRPr lang="sv-SE"/>
          </a:p>
        </p:txBody>
      </p:sp>
      <p:sp>
        <p:nvSpPr>
          <p:cNvPr id="5" name="Platshållare för datum 4"/>
          <p:cNvSpPr>
            <a:spLocks noGrp="1"/>
          </p:cNvSpPr>
          <p:nvPr>
            <p:ph type="dt" idx="1"/>
          </p:nvPr>
        </p:nvSpPr>
        <p:spPr/>
        <p:txBody>
          <a:bodyPr/>
          <a:lstStyle/>
          <a:p>
            <a:fld id="{A74777DA-918F-4F82-9DDA-7A750C3ECE9F}" type="datetime1">
              <a:rPr lang="sv-SE" smtClean="0"/>
              <a:t>2024-09-27</a:t>
            </a:fld>
            <a:endParaRPr lang="sv-SE"/>
          </a:p>
        </p:txBody>
      </p:sp>
      <p:sp>
        <p:nvSpPr>
          <p:cNvPr id="6" name="Platshållare för bildnummer 5"/>
          <p:cNvSpPr>
            <a:spLocks noGrp="1"/>
          </p:cNvSpPr>
          <p:nvPr>
            <p:ph type="sldNum" sz="quarter" idx="5"/>
          </p:nvPr>
        </p:nvSpPr>
        <p:spPr/>
        <p:txBody>
          <a:bodyPr/>
          <a:lstStyle/>
          <a:p>
            <a:fld id="{9EF34148-0338-0244-A373-C7E6E4EF9D77}" type="slidenum">
              <a:rPr lang="sv-SE" smtClean="0"/>
              <a:t>3</a:t>
            </a:fld>
            <a:endParaRPr lang="sv-SE"/>
          </a:p>
        </p:txBody>
      </p:sp>
    </p:spTree>
    <p:extLst>
      <p:ext uri="{BB962C8B-B14F-4D97-AF65-F5344CB8AC3E}">
        <p14:creationId xmlns:p14="http://schemas.microsoft.com/office/powerpoint/2010/main" val="1900051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här ser startsidan för Vaccinera klubben mot doping ut. </a:t>
            </a:r>
          </a:p>
          <a:p>
            <a:r>
              <a:rPr lang="sv-SE" dirty="0"/>
              <a:t>Vaccinationen görs i fyra steg, som kommer beskrivas i denna presentation.</a:t>
            </a:r>
          </a:p>
          <a:p>
            <a:endParaRPr lang="sv-SE" dirty="0"/>
          </a:p>
          <a:p>
            <a:r>
              <a:rPr lang="sv-SE" dirty="0"/>
              <a:t>Du når hemsidan via länk från antidoping.se eller med direktadress www.vaccineraklubben.se.</a:t>
            </a:r>
          </a:p>
          <a:p>
            <a:endParaRPr lang="sv-SE" dirty="0"/>
          </a:p>
        </p:txBody>
      </p:sp>
      <p:sp>
        <p:nvSpPr>
          <p:cNvPr id="4" name="Platshållare för sidhuvud 3"/>
          <p:cNvSpPr>
            <a:spLocks noGrp="1"/>
          </p:cNvSpPr>
          <p:nvPr>
            <p:ph type="hdr" sz="quarter"/>
          </p:nvPr>
        </p:nvSpPr>
        <p:spPr/>
        <p:txBody>
          <a:bodyPr/>
          <a:lstStyle/>
          <a:p>
            <a:endParaRPr lang="sv-SE"/>
          </a:p>
        </p:txBody>
      </p:sp>
      <p:sp>
        <p:nvSpPr>
          <p:cNvPr id="5" name="Platshållare för datum 4"/>
          <p:cNvSpPr>
            <a:spLocks noGrp="1"/>
          </p:cNvSpPr>
          <p:nvPr>
            <p:ph type="dt" idx="1"/>
          </p:nvPr>
        </p:nvSpPr>
        <p:spPr/>
        <p:txBody>
          <a:bodyPr/>
          <a:lstStyle/>
          <a:p>
            <a:fld id="{A74777DA-918F-4F82-9DDA-7A750C3ECE9F}" type="datetime1">
              <a:rPr lang="sv-SE" smtClean="0"/>
              <a:t>2024-09-27</a:t>
            </a:fld>
            <a:endParaRPr lang="sv-SE"/>
          </a:p>
        </p:txBody>
      </p:sp>
      <p:sp>
        <p:nvSpPr>
          <p:cNvPr id="6" name="Platshållare för bildnummer 5"/>
          <p:cNvSpPr>
            <a:spLocks noGrp="1"/>
          </p:cNvSpPr>
          <p:nvPr>
            <p:ph type="sldNum" sz="quarter" idx="5"/>
          </p:nvPr>
        </p:nvSpPr>
        <p:spPr/>
        <p:txBody>
          <a:bodyPr/>
          <a:lstStyle/>
          <a:p>
            <a:fld id="{9EF34148-0338-0244-A373-C7E6E4EF9D77}" type="slidenum">
              <a:rPr lang="sv-SE" smtClean="0"/>
              <a:t>4</a:t>
            </a:fld>
            <a:endParaRPr lang="sv-SE"/>
          </a:p>
        </p:txBody>
      </p:sp>
    </p:spTree>
    <p:extLst>
      <p:ext uri="{BB962C8B-B14F-4D97-AF65-F5344CB8AC3E}">
        <p14:creationId xmlns:p14="http://schemas.microsoft.com/office/powerpoint/2010/main" val="3410858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Vad är Vaccinera klubben?</a:t>
            </a:r>
          </a:p>
          <a:p>
            <a:endParaRPr lang="sv-SE" dirty="0"/>
          </a:p>
          <a:p>
            <a:r>
              <a:rPr lang="sv-SE" dirty="0"/>
              <a:t>Vaccinera klubben är alltså ett enkelt sätt för föreningen att ta tag i antidopingfrågan och skapa en ordning för att medlemmarna har den kunskap de behöver för att kunna göra rätt.</a:t>
            </a:r>
          </a:p>
          <a:p>
            <a:endParaRPr lang="sv-SE" dirty="0"/>
          </a:p>
          <a:p>
            <a:r>
              <a:rPr lang="sv-SE" dirty="0"/>
              <a:t>Enkelt på så sätt att man kan göra det digitalt och att det finns färdiga faktablad, handledningar och mallar för det, så att föreningarna slipper uppfinna hjulet. </a:t>
            </a:r>
          </a:p>
          <a:p>
            <a:r>
              <a:rPr lang="sv-SE" dirty="0"/>
              <a:t>Genom att följa instruktioner och handledning på hemsidan så kan föreningen ta fram en handlingsplan på bara några timmar. </a:t>
            </a:r>
            <a:br>
              <a:rPr lang="sv-SE" dirty="0"/>
            </a:br>
            <a:r>
              <a:rPr lang="sv-SE" dirty="0"/>
              <a:t>Dels med förebyggande åtgärder, men också en akut plan om det ändå skulle uppstå problem.</a:t>
            </a:r>
          </a:p>
          <a:p>
            <a:endParaRPr lang="sv-SE" dirty="0"/>
          </a:p>
          <a:p>
            <a:endParaRPr lang="sv-SE" dirty="0"/>
          </a:p>
          <a:p>
            <a:endParaRPr lang="sv-SE" dirty="0"/>
          </a:p>
        </p:txBody>
      </p:sp>
      <p:sp>
        <p:nvSpPr>
          <p:cNvPr id="4" name="Platshållare för sidhuvud 3"/>
          <p:cNvSpPr>
            <a:spLocks noGrp="1"/>
          </p:cNvSpPr>
          <p:nvPr>
            <p:ph type="hdr" sz="quarter"/>
          </p:nvPr>
        </p:nvSpPr>
        <p:spPr/>
        <p:txBody>
          <a:bodyPr/>
          <a:lstStyle/>
          <a:p>
            <a:endParaRPr lang="sv-SE"/>
          </a:p>
        </p:txBody>
      </p:sp>
      <p:sp>
        <p:nvSpPr>
          <p:cNvPr id="5" name="Platshållare för datum 4"/>
          <p:cNvSpPr>
            <a:spLocks noGrp="1"/>
          </p:cNvSpPr>
          <p:nvPr>
            <p:ph type="dt" idx="1"/>
          </p:nvPr>
        </p:nvSpPr>
        <p:spPr/>
        <p:txBody>
          <a:bodyPr/>
          <a:lstStyle/>
          <a:p>
            <a:fld id="{A74777DA-918F-4F82-9DDA-7A750C3ECE9F}" type="datetime1">
              <a:rPr lang="sv-SE" smtClean="0"/>
              <a:t>2024-09-27</a:t>
            </a:fld>
            <a:endParaRPr lang="sv-SE"/>
          </a:p>
        </p:txBody>
      </p:sp>
      <p:sp>
        <p:nvSpPr>
          <p:cNvPr id="6" name="Platshållare för bildnummer 5"/>
          <p:cNvSpPr>
            <a:spLocks noGrp="1"/>
          </p:cNvSpPr>
          <p:nvPr>
            <p:ph type="sldNum" sz="quarter" idx="5"/>
          </p:nvPr>
        </p:nvSpPr>
        <p:spPr/>
        <p:txBody>
          <a:bodyPr/>
          <a:lstStyle/>
          <a:p>
            <a:fld id="{9EF34148-0338-0244-A373-C7E6E4EF9D77}" type="slidenum">
              <a:rPr lang="sv-SE" smtClean="0"/>
              <a:t>5</a:t>
            </a:fld>
            <a:endParaRPr lang="sv-SE"/>
          </a:p>
        </p:txBody>
      </p:sp>
    </p:spTree>
    <p:extLst>
      <p:ext uri="{BB962C8B-B14F-4D97-AF65-F5344CB8AC3E}">
        <p14:creationId xmlns:p14="http://schemas.microsoft.com/office/powerpoint/2010/main" val="924445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Varför ska klubben då vaccinera sig?</a:t>
            </a:r>
          </a:p>
          <a:p>
            <a:endParaRPr lang="sv-SE" dirty="0"/>
          </a:p>
          <a:p>
            <a:r>
              <a:rPr lang="sv-SE" dirty="0"/>
              <a:t>Vi vet att dopingfall kan slå hårt mot en förening, speciellt om det blir medialt uppmärksammat. En förening som tar sitt ansvar vill inte att sina medlemmar ska hamna i svårigheter på grund av bristande kunskap. Vaccinera Klubben är en metod för klubben att skapa en struktur som ska säkerställa att alla medlemmar i föreningen ska förstå sitt egna ansvar att känna till dopingreglerna.</a:t>
            </a:r>
          </a:p>
          <a:p>
            <a:r>
              <a:rPr lang="sv-SE" dirty="0"/>
              <a:t>Genom vaccinera klubben kan föreningen förebygga dopingfall orsakade av okunskap.</a:t>
            </a:r>
          </a:p>
          <a:p>
            <a:endParaRPr lang="sv-SE" dirty="0"/>
          </a:p>
        </p:txBody>
      </p:sp>
      <p:sp>
        <p:nvSpPr>
          <p:cNvPr id="4" name="Platshållare för sidhuvud 3"/>
          <p:cNvSpPr>
            <a:spLocks noGrp="1"/>
          </p:cNvSpPr>
          <p:nvPr>
            <p:ph type="hdr" sz="quarter"/>
          </p:nvPr>
        </p:nvSpPr>
        <p:spPr/>
        <p:txBody>
          <a:bodyPr/>
          <a:lstStyle/>
          <a:p>
            <a:endParaRPr lang="sv-SE"/>
          </a:p>
        </p:txBody>
      </p:sp>
      <p:sp>
        <p:nvSpPr>
          <p:cNvPr id="5" name="Platshållare för datum 4"/>
          <p:cNvSpPr>
            <a:spLocks noGrp="1"/>
          </p:cNvSpPr>
          <p:nvPr>
            <p:ph type="dt" idx="1"/>
          </p:nvPr>
        </p:nvSpPr>
        <p:spPr/>
        <p:txBody>
          <a:bodyPr/>
          <a:lstStyle/>
          <a:p>
            <a:fld id="{A74777DA-918F-4F82-9DDA-7A750C3ECE9F}" type="datetime1">
              <a:rPr lang="sv-SE" smtClean="0"/>
              <a:t>2024-09-27</a:t>
            </a:fld>
            <a:endParaRPr lang="sv-SE"/>
          </a:p>
        </p:txBody>
      </p:sp>
      <p:sp>
        <p:nvSpPr>
          <p:cNvPr id="6" name="Platshållare för bildnummer 5"/>
          <p:cNvSpPr>
            <a:spLocks noGrp="1"/>
          </p:cNvSpPr>
          <p:nvPr>
            <p:ph type="sldNum" sz="quarter" idx="5"/>
          </p:nvPr>
        </p:nvSpPr>
        <p:spPr/>
        <p:txBody>
          <a:bodyPr/>
          <a:lstStyle/>
          <a:p>
            <a:fld id="{9EF34148-0338-0244-A373-C7E6E4EF9D77}" type="slidenum">
              <a:rPr lang="sv-SE" smtClean="0"/>
              <a:t>6</a:t>
            </a:fld>
            <a:endParaRPr lang="sv-SE"/>
          </a:p>
        </p:txBody>
      </p:sp>
    </p:spTree>
    <p:extLst>
      <p:ext uri="{BB962C8B-B14F-4D97-AF65-F5344CB8AC3E}">
        <p14:creationId xmlns:p14="http://schemas.microsoft.com/office/powerpoint/2010/main" val="1370923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Hur går vaccinationen till? </a:t>
            </a:r>
          </a:p>
          <a:p>
            <a:endParaRPr lang="sv-SE" dirty="0"/>
          </a:p>
          <a:p>
            <a:r>
              <a:rPr lang="sv-SE" dirty="0"/>
              <a:t>Styrelsen eller av föreningen utsedd arbetsgrupp följer instruktionerna på hemsidan i form av fyra steg.</a:t>
            </a:r>
          </a:p>
          <a:p>
            <a:endParaRPr lang="sv-SE" dirty="0"/>
          </a:p>
          <a:p>
            <a:r>
              <a:rPr lang="sv-SE" dirty="0"/>
              <a:t>STEG 1. Inledningsvis gör varje deltagare i gruppen ett quiz på tio frågor för att testa sin egen kunskapsnivå, men också fundera om medlemmarna i föreningen kan dessa frågor. </a:t>
            </a:r>
            <a:br>
              <a:rPr lang="sv-SE" dirty="0"/>
            </a:br>
            <a:br>
              <a:rPr lang="sv-SE" dirty="0"/>
            </a:br>
            <a:r>
              <a:rPr lang="sv-SE" dirty="0"/>
              <a:t>STEG 2. Sedan följer gruppen den handledning som finns under ”steg 2 Diskutera”.</a:t>
            </a:r>
          </a:p>
          <a:p>
            <a:r>
              <a:rPr lang="sv-SE" dirty="0"/>
              <a:t>Där går man igenom diskussionsfrågorna och får ta del av några fördjupningsdokument som ger ökad kunskap i diskussionen och gör det enklare att fylla i vilka förebyggande åtgärder som gruppen vill införa i föreningen. </a:t>
            </a:r>
            <a:br>
              <a:rPr lang="sv-SE" dirty="0"/>
            </a:br>
            <a:br>
              <a:rPr lang="sv-SE" dirty="0"/>
            </a:br>
            <a:r>
              <a:rPr lang="sv-SE" dirty="0"/>
              <a:t>STEG 3. Utifrån diskussionerna man hade i steg 2 och med hjälp av en färdig mall skapar gruppen en handlingsplan med förebyggande åtgärder och en beredskapsplan för att möta akuta situationer om ändå doping skulle upptäckas i föreningen. </a:t>
            </a:r>
            <a:br>
              <a:rPr lang="sv-SE" dirty="0"/>
            </a:br>
            <a:br>
              <a:rPr lang="sv-SE" dirty="0"/>
            </a:br>
            <a:r>
              <a:rPr lang="sv-SE" dirty="0"/>
              <a:t>STEG 4. Vaccinationen anmäls under steg 4. Planen behöver inte sändas till Antidoping Sverige. Nu kan ni informera era medlemmar om er nya antidopingplan. </a:t>
            </a:r>
          </a:p>
          <a:p>
            <a:endParaRPr lang="sv-SE" dirty="0"/>
          </a:p>
          <a:p>
            <a:r>
              <a:rPr lang="sv-SE" dirty="0"/>
              <a:t>Den här vaccinationsprocessen kan man sköta själv i styrelsen eller arbetsgruppen men det finns också möjlighet att kontakta RF/SISU-distriktet som har processledare kan hjälpa till att leda processen.</a:t>
            </a:r>
          </a:p>
          <a:p>
            <a:endParaRPr lang="sv-SE" dirty="0"/>
          </a:p>
          <a:p>
            <a:r>
              <a:rPr lang="sv-SE" dirty="0"/>
              <a:t>Klicka på illustrationen om du vill komma till hemsidan och visa de olika stegen därifrån.   </a:t>
            </a:r>
          </a:p>
        </p:txBody>
      </p:sp>
      <p:sp>
        <p:nvSpPr>
          <p:cNvPr id="4" name="Platshållare för sidhuvud 3"/>
          <p:cNvSpPr>
            <a:spLocks noGrp="1"/>
          </p:cNvSpPr>
          <p:nvPr>
            <p:ph type="hdr" sz="quarter"/>
          </p:nvPr>
        </p:nvSpPr>
        <p:spPr/>
        <p:txBody>
          <a:bodyPr/>
          <a:lstStyle/>
          <a:p>
            <a:endParaRPr lang="sv-SE"/>
          </a:p>
        </p:txBody>
      </p:sp>
      <p:sp>
        <p:nvSpPr>
          <p:cNvPr id="5" name="Platshållare för datum 4"/>
          <p:cNvSpPr>
            <a:spLocks noGrp="1"/>
          </p:cNvSpPr>
          <p:nvPr>
            <p:ph type="dt" idx="1"/>
          </p:nvPr>
        </p:nvSpPr>
        <p:spPr/>
        <p:txBody>
          <a:bodyPr/>
          <a:lstStyle/>
          <a:p>
            <a:fld id="{A74777DA-918F-4F82-9DDA-7A750C3ECE9F}" type="datetime1">
              <a:rPr lang="sv-SE" smtClean="0"/>
              <a:t>2024-09-27</a:t>
            </a:fld>
            <a:endParaRPr lang="sv-SE"/>
          </a:p>
        </p:txBody>
      </p:sp>
      <p:sp>
        <p:nvSpPr>
          <p:cNvPr id="6" name="Platshållare för bildnummer 5"/>
          <p:cNvSpPr>
            <a:spLocks noGrp="1"/>
          </p:cNvSpPr>
          <p:nvPr>
            <p:ph type="sldNum" sz="quarter" idx="5"/>
          </p:nvPr>
        </p:nvSpPr>
        <p:spPr/>
        <p:txBody>
          <a:bodyPr/>
          <a:lstStyle/>
          <a:p>
            <a:fld id="{9EF34148-0338-0244-A373-C7E6E4EF9D77}" type="slidenum">
              <a:rPr lang="sv-SE" smtClean="0"/>
              <a:t>7</a:t>
            </a:fld>
            <a:endParaRPr lang="sv-SE"/>
          </a:p>
        </p:txBody>
      </p:sp>
    </p:spTree>
    <p:extLst>
      <p:ext uri="{BB962C8B-B14F-4D97-AF65-F5344CB8AC3E}">
        <p14:creationId xmlns:p14="http://schemas.microsoft.com/office/powerpoint/2010/main" val="4085601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Vad vinner föreningen på att vaccinera sig?</a:t>
            </a:r>
          </a:p>
          <a:p>
            <a:endParaRPr lang="sv-SE" b="1" dirty="0"/>
          </a:p>
          <a:p>
            <a:r>
              <a:rPr lang="sv-SE" dirty="0"/>
              <a:t>Förutom att föreningens ledare och medlemmar </a:t>
            </a:r>
            <a:r>
              <a:rPr lang="sv-SE" u="none" dirty="0"/>
              <a:t>får hjälp att förstå sitt eget ansvar</a:t>
            </a:r>
            <a:r>
              <a:rPr lang="sv-SE" dirty="0"/>
              <a:t>, så ökar föreningens </a:t>
            </a:r>
            <a:r>
              <a:rPr lang="sv-SE" u="none" dirty="0"/>
              <a:t>trovärdighet</a:t>
            </a:r>
            <a:r>
              <a:rPr lang="sv-SE" dirty="0"/>
              <a:t> gentemot sponsorer, kommunen och andra samarbetspartners.</a:t>
            </a:r>
          </a:p>
          <a:p>
            <a:r>
              <a:rPr lang="sv-SE" dirty="0"/>
              <a:t>Genom de åtgärder som man listat i antidopingplanen så visar föreningen att man har ett förebyggande arbete och att man har beredskap och vet vad som behöver göras om ändå doping skulle drabba föreningen.</a:t>
            </a:r>
          </a:p>
          <a:p>
            <a:endParaRPr lang="sv-SE" dirty="0"/>
          </a:p>
        </p:txBody>
      </p:sp>
      <p:sp>
        <p:nvSpPr>
          <p:cNvPr id="4" name="Platshållare för sidhuvud 3"/>
          <p:cNvSpPr>
            <a:spLocks noGrp="1"/>
          </p:cNvSpPr>
          <p:nvPr>
            <p:ph type="hdr" sz="quarter"/>
          </p:nvPr>
        </p:nvSpPr>
        <p:spPr/>
        <p:txBody>
          <a:bodyPr/>
          <a:lstStyle/>
          <a:p>
            <a:endParaRPr lang="sv-SE"/>
          </a:p>
        </p:txBody>
      </p:sp>
      <p:sp>
        <p:nvSpPr>
          <p:cNvPr id="5" name="Platshållare för datum 4"/>
          <p:cNvSpPr>
            <a:spLocks noGrp="1"/>
          </p:cNvSpPr>
          <p:nvPr>
            <p:ph type="dt" idx="1"/>
          </p:nvPr>
        </p:nvSpPr>
        <p:spPr/>
        <p:txBody>
          <a:bodyPr/>
          <a:lstStyle/>
          <a:p>
            <a:fld id="{A74777DA-918F-4F82-9DDA-7A750C3ECE9F}" type="datetime1">
              <a:rPr lang="sv-SE" smtClean="0"/>
              <a:t>2024-09-27</a:t>
            </a:fld>
            <a:endParaRPr lang="sv-SE"/>
          </a:p>
        </p:txBody>
      </p:sp>
      <p:sp>
        <p:nvSpPr>
          <p:cNvPr id="6" name="Platshållare för bildnummer 5"/>
          <p:cNvSpPr>
            <a:spLocks noGrp="1"/>
          </p:cNvSpPr>
          <p:nvPr>
            <p:ph type="sldNum" sz="quarter" idx="5"/>
          </p:nvPr>
        </p:nvSpPr>
        <p:spPr/>
        <p:txBody>
          <a:bodyPr/>
          <a:lstStyle/>
          <a:p>
            <a:fld id="{9EF34148-0338-0244-A373-C7E6E4EF9D77}" type="slidenum">
              <a:rPr lang="sv-SE" smtClean="0"/>
              <a:t>8</a:t>
            </a:fld>
            <a:endParaRPr lang="sv-SE"/>
          </a:p>
        </p:txBody>
      </p:sp>
    </p:spTree>
    <p:extLst>
      <p:ext uri="{BB962C8B-B14F-4D97-AF65-F5344CB8AC3E}">
        <p14:creationId xmlns:p14="http://schemas.microsoft.com/office/powerpoint/2010/main" val="2490730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Förutom det, så får föreningen ytterligare fördelar på köpet. Medan ni gör vaccinationen, kommer ni komma i kontakt med ytterligare utbildningsmaterial som Antidoping Sverige tagit fram som ni kan använda er av. </a:t>
            </a:r>
          </a:p>
          <a:p>
            <a:endParaRPr lang="sv-SE" dirty="0"/>
          </a:p>
          <a:p>
            <a:r>
              <a:rPr lang="sv-SE" dirty="0"/>
              <a:t>Föreningar som vaccinerar sig får utan kostnad beställa informationsmaterial och profilprodukter för sina antidopinginsatser.</a:t>
            </a:r>
          </a:p>
          <a:p>
            <a:endParaRPr lang="sv-SE" dirty="0"/>
          </a:p>
          <a:p>
            <a:r>
              <a:rPr lang="sv-SE" dirty="0"/>
              <a:t>Det är endast föreningar som genomfört vaccination mot doping som får beställa egna dopingkontroller från Antidoping Sverige.</a:t>
            </a:r>
          </a:p>
          <a:p>
            <a:endParaRPr lang="sv-SE" dirty="0"/>
          </a:p>
        </p:txBody>
      </p:sp>
      <p:sp>
        <p:nvSpPr>
          <p:cNvPr id="4" name="Platshållare för sidhuvud 3"/>
          <p:cNvSpPr>
            <a:spLocks noGrp="1"/>
          </p:cNvSpPr>
          <p:nvPr>
            <p:ph type="hdr" sz="quarter"/>
          </p:nvPr>
        </p:nvSpPr>
        <p:spPr/>
        <p:txBody>
          <a:bodyPr/>
          <a:lstStyle/>
          <a:p>
            <a:endParaRPr lang="sv-SE"/>
          </a:p>
        </p:txBody>
      </p:sp>
      <p:sp>
        <p:nvSpPr>
          <p:cNvPr id="5" name="Platshållare för datum 4"/>
          <p:cNvSpPr>
            <a:spLocks noGrp="1"/>
          </p:cNvSpPr>
          <p:nvPr>
            <p:ph type="dt" idx="1"/>
          </p:nvPr>
        </p:nvSpPr>
        <p:spPr/>
        <p:txBody>
          <a:bodyPr/>
          <a:lstStyle/>
          <a:p>
            <a:fld id="{A74777DA-918F-4F82-9DDA-7A750C3ECE9F}" type="datetime1">
              <a:rPr lang="sv-SE" smtClean="0"/>
              <a:t>2024-09-27</a:t>
            </a:fld>
            <a:endParaRPr lang="sv-SE"/>
          </a:p>
        </p:txBody>
      </p:sp>
      <p:sp>
        <p:nvSpPr>
          <p:cNvPr id="6" name="Platshållare för bildnummer 5"/>
          <p:cNvSpPr>
            <a:spLocks noGrp="1"/>
          </p:cNvSpPr>
          <p:nvPr>
            <p:ph type="sldNum" sz="quarter" idx="5"/>
          </p:nvPr>
        </p:nvSpPr>
        <p:spPr/>
        <p:txBody>
          <a:bodyPr/>
          <a:lstStyle/>
          <a:p>
            <a:fld id="{9EF34148-0338-0244-A373-C7E6E4EF9D77}" type="slidenum">
              <a:rPr lang="sv-SE" smtClean="0"/>
              <a:t>9</a:t>
            </a:fld>
            <a:endParaRPr lang="sv-SE"/>
          </a:p>
        </p:txBody>
      </p:sp>
    </p:spTree>
    <p:extLst>
      <p:ext uri="{BB962C8B-B14F-4D97-AF65-F5344CB8AC3E}">
        <p14:creationId xmlns:p14="http://schemas.microsoft.com/office/powerpoint/2010/main" val="3536940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 sida - blå text">
    <p:bg>
      <p:bgPr>
        <a:solidFill>
          <a:srgbClr val="FDEDED"/>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314C4BE-EBF2-4732-A1D2-2E71EA97B8B4}"/>
              </a:ext>
            </a:extLst>
          </p:cNvPr>
          <p:cNvSpPr>
            <a:spLocks noGrp="1"/>
          </p:cNvSpPr>
          <p:nvPr>
            <p:ph type="pic" sz="quarter" idx="16" hasCustomPrompt="1"/>
          </p:nvPr>
        </p:nvSpPr>
        <p:spPr>
          <a:xfrm>
            <a:off x="0" y="0"/>
            <a:ext cx="12192000" cy="6858000"/>
          </a:xfrm>
        </p:spPr>
        <p:txBody>
          <a:bodyPr anchor="t" anchorCtr="1">
            <a:normAutofit/>
          </a:bodyPr>
          <a:lstStyle>
            <a:lvl1pPr marL="0" indent="0" algn="ctr">
              <a:buNone/>
              <a:defRPr sz="1400" i="1">
                <a:solidFill>
                  <a:schemeClr val="bg1">
                    <a:lumMod val="50000"/>
                  </a:schemeClr>
                </a:solidFill>
                <a:latin typeface="Inter" panose="020B0502030000000004" pitchFamily="34" charset="0"/>
                <a:ea typeface="Inter" panose="020B0502030000000004" pitchFamily="34" charset="0"/>
              </a:defRPr>
            </a:lvl1pPr>
          </a:lstStyle>
          <a:p>
            <a:r>
              <a:rPr lang="en-US" dirty="0" err="1"/>
              <a:t>Klicka</a:t>
            </a:r>
            <a:r>
              <a:rPr lang="en-US" dirty="0"/>
              <a:t> </a:t>
            </a:r>
            <a:r>
              <a:rPr lang="en-US" dirty="0" err="1"/>
              <a:t>på</a:t>
            </a:r>
            <a:r>
              <a:rPr lang="en-US" dirty="0"/>
              <a:t> </a:t>
            </a:r>
            <a:r>
              <a:rPr lang="en-US" dirty="0" err="1"/>
              <a:t>ikonen</a:t>
            </a:r>
            <a:r>
              <a:rPr lang="en-US" dirty="0"/>
              <a:t> </a:t>
            </a:r>
            <a:r>
              <a:rPr lang="en-US" dirty="0" err="1"/>
              <a:t>nedan</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en</a:t>
            </a:r>
            <a:r>
              <a:rPr lang="en-US" dirty="0"/>
              <a:t> </a:t>
            </a:r>
            <a:r>
              <a:rPr lang="en-US" dirty="0" err="1"/>
              <a:t>bakgrundsbild</a:t>
            </a:r>
            <a:endParaRPr lang="en-SE" dirty="0"/>
          </a:p>
        </p:txBody>
      </p:sp>
      <p:sp>
        <p:nvSpPr>
          <p:cNvPr id="25" name="Rectangle 24">
            <a:extLst>
              <a:ext uri="{FF2B5EF4-FFF2-40B4-BE49-F238E27FC236}">
                <a16:creationId xmlns:a16="http://schemas.microsoft.com/office/drawing/2014/main" id="{9F82EBAE-C272-499D-974A-9892C6E239FB}"/>
              </a:ext>
            </a:extLst>
          </p:cNvPr>
          <p:cNvSpPr/>
          <p:nvPr userDrawn="1"/>
        </p:nvSpPr>
        <p:spPr>
          <a:xfrm>
            <a:off x="1428750" y="2682875"/>
            <a:ext cx="476250" cy="2643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6" name="Text Placeholder 31">
            <a:extLst>
              <a:ext uri="{FF2B5EF4-FFF2-40B4-BE49-F238E27FC236}">
                <a16:creationId xmlns:a16="http://schemas.microsoft.com/office/drawing/2014/main" id="{4FD5EA5B-F054-44EC-91ED-45F450E807E4}"/>
              </a:ext>
            </a:extLst>
          </p:cNvPr>
          <p:cNvSpPr>
            <a:spLocks noGrp="1"/>
          </p:cNvSpPr>
          <p:nvPr>
            <p:ph type="body" sz="quarter" idx="18" hasCustomPrompt="1"/>
          </p:nvPr>
        </p:nvSpPr>
        <p:spPr>
          <a:xfrm>
            <a:off x="1428750" y="2390181"/>
            <a:ext cx="2202068" cy="557007"/>
          </a:xfrm>
          <a:prstGeom prst="roundRect">
            <a:avLst>
              <a:gd name="adj" fmla="val 50000"/>
            </a:avLst>
          </a:prstGeom>
          <a:solidFill>
            <a:schemeClr val="tx2"/>
          </a:solidFill>
        </p:spPr>
        <p:txBody>
          <a:bodyPr wrap="none" lIns="108000" tIns="72000" rIns="108000" bIns="61200" anchor="ctr" anchorCtr="1">
            <a:spAutoFit/>
          </a:bodyPr>
          <a:lstStyle>
            <a:lvl1pPr marL="0" indent="0">
              <a:lnSpc>
                <a:spcPct val="100000"/>
              </a:lnSpc>
              <a:spcBef>
                <a:spcPts val="0"/>
              </a:spcBef>
              <a:buNone/>
              <a:defRPr sz="1700">
                <a:solidFill>
                  <a:schemeClr val="bg1"/>
                </a:solidFill>
              </a:defRPr>
            </a:lvl1pPr>
          </a:lstStyle>
          <a:p>
            <a:pPr lvl="0"/>
            <a:r>
              <a:rPr lang="en-US" dirty="0"/>
              <a:t>DD </a:t>
            </a:r>
            <a:r>
              <a:rPr lang="en-US" dirty="0" err="1"/>
              <a:t>månad</a:t>
            </a:r>
            <a:r>
              <a:rPr lang="en-US" dirty="0"/>
              <a:t> ÅÅÅÅ</a:t>
            </a:r>
            <a:endParaRPr lang="en-SE" dirty="0"/>
          </a:p>
        </p:txBody>
      </p:sp>
      <p:sp>
        <p:nvSpPr>
          <p:cNvPr id="27" name="Text Placeholder 14">
            <a:extLst>
              <a:ext uri="{FF2B5EF4-FFF2-40B4-BE49-F238E27FC236}">
                <a16:creationId xmlns:a16="http://schemas.microsoft.com/office/drawing/2014/main" id="{C3507D32-5E7C-4DE6-AB99-7E3B5ADE933A}"/>
              </a:ext>
            </a:extLst>
          </p:cNvPr>
          <p:cNvSpPr>
            <a:spLocks noGrp="1"/>
          </p:cNvSpPr>
          <p:nvPr>
            <p:ph type="body" sz="quarter" idx="14" hasCustomPrompt="1"/>
          </p:nvPr>
        </p:nvSpPr>
        <p:spPr>
          <a:xfrm>
            <a:off x="1674000" y="3780000"/>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a:lnSpc>
                <a:spcPts val="2700"/>
              </a:lnSpc>
              <a:buNone/>
              <a:defRPr sz="3200" baseline="0">
                <a:solidFill>
                  <a:schemeClr val="bg2"/>
                </a:solidFill>
                <a:latin typeface="Inter" panose="020B0502030000000004" pitchFamily="34" charset="0"/>
                <a:ea typeface="Inter" panose="020B0502030000000004" pitchFamily="34" charset="0"/>
              </a:defRPr>
            </a:lvl1pPr>
            <a:lvl2pPr>
              <a:buNone/>
              <a:defRPr/>
            </a:lvl2pPr>
          </a:lstStyle>
          <a:p>
            <a:pPr lvl="0"/>
            <a:r>
              <a:rPr lang="en-US" dirty="0"/>
              <a:t>Rubrik 32 p</a:t>
            </a:r>
          </a:p>
        </p:txBody>
      </p:sp>
      <p:sp>
        <p:nvSpPr>
          <p:cNvPr id="17" name="Text Placeholder 20">
            <a:extLst>
              <a:ext uri="{FF2B5EF4-FFF2-40B4-BE49-F238E27FC236}">
                <a16:creationId xmlns:a16="http://schemas.microsoft.com/office/drawing/2014/main" id="{808134B2-5D95-4B7C-AF35-090938E5A2AB}"/>
              </a:ext>
            </a:extLst>
          </p:cNvPr>
          <p:cNvSpPr>
            <a:spLocks noGrp="1"/>
          </p:cNvSpPr>
          <p:nvPr>
            <p:ph type="body" sz="quarter" idx="11" hasCustomPrompt="1"/>
          </p:nvPr>
        </p:nvSpPr>
        <p:spPr>
          <a:xfrm>
            <a:off x="1674000" y="5953538"/>
            <a:ext cx="7200000" cy="180000"/>
          </a:xfrm>
        </p:spPr>
        <p:txBody>
          <a:bodyPr lIns="0" tIns="0" rIns="0" bIns="0" anchor="t" anchorCtr="0">
            <a:normAutofit/>
          </a:bodyPr>
          <a:lstStyle>
            <a:lvl1pPr marL="0" indent="0" algn="l">
              <a:lnSpc>
                <a:spcPct val="100000"/>
              </a:lnSpc>
              <a:spcBef>
                <a:spcPts val="0"/>
              </a:spcBef>
              <a:buNone/>
              <a:defRPr sz="1300" baseline="0">
                <a:solidFill>
                  <a:schemeClr val="bg2"/>
                </a:solidFill>
                <a:latin typeface="Inter" panose="020B0502030000000004" pitchFamily="34" charset="0"/>
                <a:ea typeface="Inter" panose="020B0502030000000004" pitchFamily="34" charset="0"/>
              </a:defRPr>
            </a:lvl1pPr>
          </a:lstStyle>
          <a:p>
            <a:pPr lvl="0"/>
            <a:r>
              <a:rPr lang="en-GB" dirty="0" err="1"/>
              <a:t>Förnamn</a:t>
            </a:r>
            <a:r>
              <a:rPr lang="en-GB" dirty="0"/>
              <a:t> </a:t>
            </a:r>
            <a:r>
              <a:rPr lang="en-GB" dirty="0" err="1"/>
              <a:t>Efternamn</a:t>
            </a:r>
            <a:r>
              <a:rPr lang="en-GB" dirty="0"/>
              <a:t>   namn@mail.se   0701-234567   www.webbsida.se</a:t>
            </a:r>
          </a:p>
          <a:p>
            <a:pPr lvl="0"/>
            <a:endParaRPr lang="en-US" dirty="0"/>
          </a:p>
        </p:txBody>
      </p:sp>
      <p:sp>
        <p:nvSpPr>
          <p:cNvPr id="20" name="Text Placeholder 14">
            <a:extLst>
              <a:ext uri="{FF2B5EF4-FFF2-40B4-BE49-F238E27FC236}">
                <a16:creationId xmlns:a16="http://schemas.microsoft.com/office/drawing/2014/main" id="{B4DB0C08-BC29-476A-93FF-3CF6A71DCF0A}"/>
              </a:ext>
            </a:extLst>
          </p:cNvPr>
          <p:cNvSpPr>
            <a:spLocks noGrp="1"/>
          </p:cNvSpPr>
          <p:nvPr>
            <p:ph type="body" sz="quarter" idx="15" hasCustomPrompt="1"/>
          </p:nvPr>
        </p:nvSpPr>
        <p:spPr>
          <a:xfrm>
            <a:off x="1672035" y="4463997"/>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marL="0" indent="0">
              <a:lnSpc>
                <a:spcPts val="2700"/>
              </a:lnSpc>
              <a:buNone/>
              <a:defRPr sz="3200" baseline="0">
                <a:solidFill>
                  <a:srgbClr val="006689"/>
                </a:solidFill>
                <a:latin typeface="Inter" panose="020B0502030000000004" pitchFamily="34" charset="0"/>
                <a:ea typeface="Inter" panose="020B0502030000000004" pitchFamily="34" charset="0"/>
              </a:defRPr>
            </a:lvl1pPr>
            <a:lvl2pPr>
              <a:buNone/>
              <a:defRPr/>
            </a:lvl2pPr>
          </a:lstStyle>
          <a:p>
            <a:pPr lvl="0"/>
            <a:r>
              <a:rPr lang="en-US" dirty="0" err="1"/>
              <a:t>Underrubrik</a:t>
            </a:r>
            <a:r>
              <a:rPr lang="en-US" dirty="0"/>
              <a:t> 32p</a:t>
            </a:r>
          </a:p>
        </p:txBody>
      </p:sp>
      <p:grpSp>
        <p:nvGrpSpPr>
          <p:cNvPr id="56" name="Group 55">
            <a:extLst>
              <a:ext uri="{FF2B5EF4-FFF2-40B4-BE49-F238E27FC236}">
                <a16:creationId xmlns:a16="http://schemas.microsoft.com/office/drawing/2014/main" id="{EB33D67C-4FC5-45B2-B1C4-092321F6EEA1}"/>
              </a:ext>
            </a:extLst>
          </p:cNvPr>
          <p:cNvGrpSpPr/>
          <p:nvPr userDrawn="1"/>
        </p:nvGrpSpPr>
        <p:grpSpPr>
          <a:xfrm>
            <a:off x="471487" y="542926"/>
            <a:ext cx="3436938" cy="862012"/>
            <a:chOff x="471487" y="542926"/>
            <a:chExt cx="3436938" cy="862012"/>
          </a:xfrm>
        </p:grpSpPr>
        <p:grpSp>
          <p:nvGrpSpPr>
            <p:cNvPr id="53" name="Group 52">
              <a:extLst>
                <a:ext uri="{FF2B5EF4-FFF2-40B4-BE49-F238E27FC236}">
                  <a16:creationId xmlns:a16="http://schemas.microsoft.com/office/drawing/2014/main" id="{882FDBEA-963F-4B03-9C36-140ED113BA37}"/>
                </a:ext>
              </a:extLst>
            </p:cNvPr>
            <p:cNvGrpSpPr/>
            <p:nvPr userDrawn="1"/>
          </p:nvGrpSpPr>
          <p:grpSpPr>
            <a:xfrm>
              <a:off x="471487" y="542926"/>
              <a:ext cx="1031875" cy="862012"/>
              <a:chOff x="471487" y="542926"/>
              <a:chExt cx="1031875" cy="862012"/>
            </a:xfrm>
          </p:grpSpPr>
          <p:sp>
            <p:nvSpPr>
              <p:cNvPr id="33" name="Freeform 28">
                <a:extLst>
                  <a:ext uri="{FF2B5EF4-FFF2-40B4-BE49-F238E27FC236}">
                    <a16:creationId xmlns:a16="http://schemas.microsoft.com/office/drawing/2014/main" id="{454D87B5-2384-4A33-8BD4-75F34470C339}"/>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4" name="Freeform 29">
                <a:extLst>
                  <a:ext uri="{FF2B5EF4-FFF2-40B4-BE49-F238E27FC236}">
                    <a16:creationId xmlns:a16="http://schemas.microsoft.com/office/drawing/2014/main" id="{184CA264-3C77-4C62-B7C3-92637D57BBB0}"/>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5" name="Freeform 30">
                <a:extLst>
                  <a:ext uri="{FF2B5EF4-FFF2-40B4-BE49-F238E27FC236}">
                    <a16:creationId xmlns:a16="http://schemas.microsoft.com/office/drawing/2014/main" id="{1813A3A4-E224-4C18-8FC8-C9CBCA7ADEC3}"/>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55" name="Group 54">
              <a:extLst>
                <a:ext uri="{FF2B5EF4-FFF2-40B4-BE49-F238E27FC236}">
                  <a16:creationId xmlns:a16="http://schemas.microsoft.com/office/drawing/2014/main" id="{4125CA75-E36B-4297-B2DD-C0A1A955F494}"/>
                </a:ext>
              </a:extLst>
            </p:cNvPr>
            <p:cNvGrpSpPr/>
            <p:nvPr userDrawn="1"/>
          </p:nvGrpSpPr>
          <p:grpSpPr>
            <a:xfrm>
              <a:off x="1638300" y="723901"/>
              <a:ext cx="2270125" cy="260350"/>
              <a:chOff x="1638300" y="723901"/>
              <a:chExt cx="2270125" cy="260350"/>
            </a:xfrm>
          </p:grpSpPr>
          <p:sp>
            <p:nvSpPr>
              <p:cNvPr id="36" name="Freeform 31">
                <a:extLst>
                  <a:ext uri="{FF2B5EF4-FFF2-40B4-BE49-F238E27FC236}">
                    <a16:creationId xmlns:a16="http://schemas.microsoft.com/office/drawing/2014/main" id="{883179A5-1E8D-448D-8E4D-0D3EB0921979}"/>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7" name="Freeform 32">
                <a:extLst>
                  <a:ext uri="{FF2B5EF4-FFF2-40B4-BE49-F238E27FC236}">
                    <a16:creationId xmlns:a16="http://schemas.microsoft.com/office/drawing/2014/main" id="{F34D7F04-8816-4F97-AD09-F4E33342DE33}"/>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8" name="Freeform 33">
                <a:extLst>
                  <a:ext uri="{FF2B5EF4-FFF2-40B4-BE49-F238E27FC236}">
                    <a16:creationId xmlns:a16="http://schemas.microsoft.com/office/drawing/2014/main" id="{8F0FF3FB-4554-4EDB-85C0-CD9451BB4877}"/>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9" name="Freeform 34">
                <a:extLst>
                  <a:ext uri="{FF2B5EF4-FFF2-40B4-BE49-F238E27FC236}">
                    <a16:creationId xmlns:a16="http://schemas.microsoft.com/office/drawing/2014/main" id="{883405C8-4F32-4B89-89C8-A8C93BE5F33C}"/>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0" name="Freeform 35">
                <a:extLst>
                  <a:ext uri="{FF2B5EF4-FFF2-40B4-BE49-F238E27FC236}">
                    <a16:creationId xmlns:a16="http://schemas.microsoft.com/office/drawing/2014/main" id="{6D338C1C-BAA0-4A31-9198-1D4AB5BAEAF8}"/>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1" name="Freeform 36">
                <a:extLst>
                  <a:ext uri="{FF2B5EF4-FFF2-40B4-BE49-F238E27FC236}">
                    <a16:creationId xmlns:a16="http://schemas.microsoft.com/office/drawing/2014/main" id="{B8853D96-E0CA-463A-AD43-C711DE9DD1B1}"/>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2" name="Freeform 37">
                <a:extLst>
                  <a:ext uri="{FF2B5EF4-FFF2-40B4-BE49-F238E27FC236}">
                    <a16:creationId xmlns:a16="http://schemas.microsoft.com/office/drawing/2014/main" id="{B773CF43-243E-48DB-B551-8E1947592773}"/>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3" name="Freeform 38">
                <a:extLst>
                  <a:ext uri="{FF2B5EF4-FFF2-40B4-BE49-F238E27FC236}">
                    <a16:creationId xmlns:a16="http://schemas.microsoft.com/office/drawing/2014/main" id="{826B0E98-FC62-47B3-A984-B28A654EEA63}"/>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4" name="Freeform 39">
                <a:extLst>
                  <a:ext uri="{FF2B5EF4-FFF2-40B4-BE49-F238E27FC236}">
                    <a16:creationId xmlns:a16="http://schemas.microsoft.com/office/drawing/2014/main" id="{15EB6F4E-96B4-4C9F-9A98-D6748771663B}"/>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5" name="Freeform 40">
                <a:extLst>
                  <a:ext uri="{FF2B5EF4-FFF2-40B4-BE49-F238E27FC236}">
                    <a16:creationId xmlns:a16="http://schemas.microsoft.com/office/drawing/2014/main" id="{00DADA63-F1A8-4160-8FB3-8066594D12ED}"/>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54" name="Group 53">
              <a:extLst>
                <a:ext uri="{FF2B5EF4-FFF2-40B4-BE49-F238E27FC236}">
                  <a16:creationId xmlns:a16="http://schemas.microsoft.com/office/drawing/2014/main" id="{5912F6CB-A821-44C9-A165-265A70E2289D}"/>
                </a:ext>
              </a:extLst>
            </p:cNvPr>
            <p:cNvGrpSpPr/>
            <p:nvPr userDrawn="1"/>
          </p:nvGrpSpPr>
          <p:grpSpPr>
            <a:xfrm>
              <a:off x="1651000" y="1027113"/>
              <a:ext cx="1417638" cy="260350"/>
              <a:chOff x="1651000" y="1027113"/>
              <a:chExt cx="1417638" cy="260350"/>
            </a:xfrm>
          </p:grpSpPr>
          <p:sp>
            <p:nvSpPr>
              <p:cNvPr id="46" name="Freeform 41">
                <a:extLst>
                  <a:ext uri="{FF2B5EF4-FFF2-40B4-BE49-F238E27FC236}">
                    <a16:creationId xmlns:a16="http://schemas.microsoft.com/office/drawing/2014/main" id="{03B67A92-61E2-4611-B431-F46CB8AF32A6}"/>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7" name="Freeform 42">
                <a:extLst>
                  <a:ext uri="{FF2B5EF4-FFF2-40B4-BE49-F238E27FC236}">
                    <a16:creationId xmlns:a16="http://schemas.microsoft.com/office/drawing/2014/main" id="{1A62E501-C46D-4C04-8904-F487AA954101}"/>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8" name="Freeform 43">
                <a:extLst>
                  <a:ext uri="{FF2B5EF4-FFF2-40B4-BE49-F238E27FC236}">
                    <a16:creationId xmlns:a16="http://schemas.microsoft.com/office/drawing/2014/main" id="{3F4E9391-B9D8-4E06-81E2-ECADAC9B9BA6}"/>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9" name="Freeform 44">
                <a:extLst>
                  <a:ext uri="{FF2B5EF4-FFF2-40B4-BE49-F238E27FC236}">
                    <a16:creationId xmlns:a16="http://schemas.microsoft.com/office/drawing/2014/main" id="{C2C68480-1619-41D5-9EB5-47A89CF6F0D0}"/>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50" name="Freeform 45">
                <a:extLst>
                  <a:ext uri="{FF2B5EF4-FFF2-40B4-BE49-F238E27FC236}">
                    <a16:creationId xmlns:a16="http://schemas.microsoft.com/office/drawing/2014/main" id="{9616A488-0181-4BA4-B735-D1B3338D58A3}"/>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51" name="Freeform 46">
                <a:extLst>
                  <a:ext uri="{FF2B5EF4-FFF2-40B4-BE49-F238E27FC236}">
                    <a16:creationId xmlns:a16="http://schemas.microsoft.com/office/drawing/2014/main" id="{4A956125-384A-47DC-965A-FF68EA9205AD}"/>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52" name="Freeform 47">
                <a:extLst>
                  <a:ext uri="{FF2B5EF4-FFF2-40B4-BE49-F238E27FC236}">
                    <a16:creationId xmlns:a16="http://schemas.microsoft.com/office/drawing/2014/main" id="{D1758AFF-61CA-405D-BB6F-FD886FCEB2C4}"/>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4275951442"/>
      </p:ext>
    </p:extLst>
  </p:cSld>
  <p:clrMapOvr>
    <a:masterClrMapping/>
  </p:clrMapOvr>
  <p:hf hdr="0" ftr="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 text + bild">
    <p:spTree>
      <p:nvGrpSpPr>
        <p:cNvPr id="1" name=""/>
        <p:cNvGrpSpPr/>
        <p:nvPr/>
      </p:nvGrpSpPr>
      <p:grpSpPr>
        <a:xfrm>
          <a:off x="0" y="0"/>
          <a:ext cx="0" cy="0"/>
          <a:chOff x="0" y="0"/>
          <a:chExt cx="0" cy="0"/>
        </a:xfrm>
      </p:grpSpPr>
      <p:sp>
        <p:nvSpPr>
          <p:cNvPr id="7" name="Rektangel 5">
            <a:extLst>
              <a:ext uri="{FF2B5EF4-FFF2-40B4-BE49-F238E27FC236}">
                <a16:creationId xmlns:a16="http://schemas.microsoft.com/office/drawing/2014/main" id="{2C644432-5945-4DA8-8E81-6906B56DCFF4}"/>
              </a:ext>
            </a:extLst>
          </p:cNvPr>
          <p:cNvSpPr/>
          <p:nvPr userDrawn="1"/>
        </p:nvSpPr>
        <p:spPr>
          <a:xfrm>
            <a:off x="0" y="0"/>
            <a:ext cx="12191999" cy="635000"/>
          </a:xfrm>
          <a:prstGeom prst="rect">
            <a:avLst/>
          </a:prstGeom>
          <a:solidFill>
            <a:srgbClr val="F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Content Placeholder 2">
            <a:extLst>
              <a:ext uri="{FF2B5EF4-FFF2-40B4-BE49-F238E27FC236}">
                <a16:creationId xmlns:a16="http://schemas.microsoft.com/office/drawing/2014/main" id="{F504D43F-55B2-4E4B-B280-E1C621371A88}"/>
              </a:ext>
            </a:extLst>
          </p:cNvPr>
          <p:cNvSpPr>
            <a:spLocks noGrp="1"/>
          </p:cNvSpPr>
          <p:nvPr>
            <p:ph idx="1" hasCustomPrompt="1"/>
          </p:nvPr>
        </p:nvSpPr>
        <p:spPr>
          <a:xfrm>
            <a:off x="1674000" y="2126974"/>
            <a:ext cx="4680000" cy="3993026"/>
          </a:xfrm>
        </p:spPr>
        <p:txBody>
          <a:bodyPr>
            <a:normAutofit/>
          </a:bodyPr>
          <a:lstStyle>
            <a:lvl1pPr>
              <a:lnSpc>
                <a:spcPts val="2000"/>
              </a:lnSpc>
              <a:spcAft>
                <a:spcPts val="1000"/>
              </a:spcAft>
              <a:buFontTx/>
              <a:buBlip>
                <a:blip r:embed="rId2"/>
              </a:buBlip>
              <a:defRPr sz="1600" baseline="0">
                <a:solidFill>
                  <a:schemeClr val="bg2"/>
                </a:solidFill>
                <a:latin typeface="Inter" panose="020B0502030000000004" pitchFamily="34" charset="0"/>
                <a:ea typeface="Inter" panose="020B0502030000000004" pitchFamily="34" charset="0"/>
              </a:defRPr>
            </a:lvl1pPr>
            <a:lvl2pPr marL="457200" indent="0">
              <a:buFontTx/>
              <a:buNone/>
              <a:defRPr sz="1600" baseline="0">
                <a:solidFill>
                  <a:schemeClr val="bg2"/>
                </a:solidFill>
                <a:latin typeface="Inter" panose="020B0502030000000004" pitchFamily="34" charset="0"/>
                <a:ea typeface="Inter" panose="020B0502030000000004" pitchFamily="34" charset="0"/>
              </a:defRPr>
            </a:lvl2pPr>
            <a:lvl3pPr marL="914400" indent="0">
              <a:buNone/>
              <a:defRPr sz="1600" baseline="0">
                <a:latin typeface="Inter" panose="020B0502030000000004" pitchFamily="34" charset="0"/>
                <a:ea typeface="Inter" panose="020B0502030000000004" pitchFamily="34" charset="0"/>
              </a:defRPr>
            </a:lvl3pPr>
            <a:lvl4pPr>
              <a:defRPr sz="1600" baseline="0">
                <a:latin typeface="Inter" panose="020B0502030000000004" pitchFamily="34" charset="0"/>
                <a:ea typeface="Inter" panose="020B0502030000000004" pitchFamily="34" charset="0"/>
              </a:defRPr>
            </a:lvl4pPr>
            <a:lvl5pPr>
              <a:defRPr sz="1600" baseline="0">
                <a:latin typeface="Inter" panose="020B0502030000000004" pitchFamily="34" charset="0"/>
                <a:ea typeface="Inter" panose="020B0502030000000004" pitchFamily="34" charset="0"/>
              </a:defRPr>
            </a:lvl5pPr>
          </a:lstStyle>
          <a:p>
            <a:pPr lvl="0"/>
            <a:r>
              <a:rPr lang="en-US" dirty="0"/>
              <a:t> </a:t>
            </a:r>
            <a:r>
              <a:rPr lang="en-US" dirty="0" err="1"/>
              <a:t>Skriv</a:t>
            </a:r>
            <a:r>
              <a:rPr lang="en-US" dirty="0"/>
              <a:t> text </a:t>
            </a:r>
            <a:r>
              <a:rPr lang="en-US" dirty="0" err="1"/>
              <a:t>här</a:t>
            </a:r>
            <a:r>
              <a:rPr lang="en-US" dirty="0"/>
              <a:t> </a:t>
            </a:r>
            <a:r>
              <a:rPr lang="en-US" dirty="0" err="1"/>
              <a:t>eller</a:t>
            </a:r>
            <a:r>
              <a:rPr lang="en-US" dirty="0"/>
              <a:t> </a:t>
            </a:r>
            <a:r>
              <a:rPr lang="en-US" dirty="0" err="1"/>
              <a:t>klicka</a:t>
            </a:r>
            <a:r>
              <a:rPr lang="en-US" dirty="0"/>
              <a:t> </a:t>
            </a:r>
            <a:r>
              <a:rPr lang="en-US" dirty="0" err="1"/>
              <a:t>på</a:t>
            </a:r>
            <a:r>
              <a:rPr lang="en-US" dirty="0"/>
              <a:t> </a:t>
            </a:r>
            <a:r>
              <a:rPr lang="en-US" dirty="0" err="1"/>
              <a:t>ikonerna</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annat</a:t>
            </a:r>
            <a:r>
              <a:rPr lang="en-US" dirty="0"/>
              <a:t> </a:t>
            </a:r>
            <a:r>
              <a:rPr lang="en-US" dirty="0" err="1"/>
              <a:t>innehåll</a:t>
            </a:r>
            <a:r>
              <a:rPr lang="en-US" dirty="0"/>
              <a:t>. 16 p</a:t>
            </a:r>
          </a:p>
        </p:txBody>
      </p:sp>
      <p:sp>
        <p:nvSpPr>
          <p:cNvPr id="18" name="Content Placeholder 2">
            <a:extLst>
              <a:ext uri="{FF2B5EF4-FFF2-40B4-BE49-F238E27FC236}">
                <a16:creationId xmlns:a16="http://schemas.microsoft.com/office/drawing/2014/main" id="{4F59D584-ECC3-4D9C-9C7F-76B18BB5D202}"/>
              </a:ext>
            </a:extLst>
          </p:cNvPr>
          <p:cNvSpPr>
            <a:spLocks noGrp="1"/>
          </p:cNvSpPr>
          <p:nvPr>
            <p:ph idx="17" hasCustomPrompt="1"/>
          </p:nvPr>
        </p:nvSpPr>
        <p:spPr>
          <a:xfrm>
            <a:off x="7020000" y="1260000"/>
            <a:ext cx="4680000" cy="4860000"/>
          </a:xfrm>
        </p:spPr>
        <p:txBody>
          <a:bodyPr>
            <a:normAutofit/>
          </a:bodyPr>
          <a:lstStyle>
            <a:lvl1pPr marL="0" indent="0">
              <a:lnSpc>
                <a:spcPts val="2000"/>
              </a:lnSpc>
              <a:spcAft>
                <a:spcPts val="1000"/>
              </a:spcAft>
              <a:buFontTx/>
              <a:buNone/>
              <a:defRPr sz="1400" i="1" baseline="0">
                <a:solidFill>
                  <a:schemeClr val="bg1">
                    <a:lumMod val="50000"/>
                  </a:schemeClr>
                </a:solidFill>
                <a:latin typeface="Inter" panose="020B0502030000000004" pitchFamily="34" charset="0"/>
                <a:ea typeface="Inter" panose="020B0502030000000004" pitchFamily="34" charset="0"/>
              </a:defRPr>
            </a:lvl1pPr>
            <a:lvl2pPr marL="457200" indent="0">
              <a:buFontTx/>
              <a:buNone/>
              <a:defRPr sz="1600" baseline="0">
                <a:solidFill>
                  <a:schemeClr val="bg2"/>
                </a:solidFill>
                <a:latin typeface="Inter" panose="020B0502030000000004" pitchFamily="34" charset="0"/>
                <a:ea typeface="Inter" panose="020B0502030000000004" pitchFamily="34" charset="0"/>
              </a:defRPr>
            </a:lvl2pPr>
            <a:lvl3pPr marL="914400" indent="0">
              <a:buNone/>
              <a:defRPr sz="1600" baseline="0">
                <a:latin typeface="Inter" panose="020B0502030000000004" pitchFamily="34" charset="0"/>
                <a:ea typeface="Inter" panose="020B0502030000000004" pitchFamily="34" charset="0"/>
              </a:defRPr>
            </a:lvl3pPr>
            <a:lvl4pPr>
              <a:defRPr sz="1600" baseline="0">
                <a:latin typeface="Inter" panose="020B0502030000000004" pitchFamily="34" charset="0"/>
                <a:ea typeface="Inter" panose="020B0502030000000004" pitchFamily="34" charset="0"/>
              </a:defRPr>
            </a:lvl4pPr>
            <a:lvl5pPr>
              <a:defRPr sz="1600" baseline="0">
                <a:latin typeface="Inter" panose="020B0502030000000004" pitchFamily="34" charset="0"/>
                <a:ea typeface="Inter" panose="020B0502030000000004" pitchFamily="34" charset="0"/>
              </a:defRPr>
            </a:lvl5pPr>
          </a:lstStyle>
          <a:p>
            <a:pPr lvl="0"/>
            <a:r>
              <a:rPr lang="en-US" dirty="0" err="1"/>
              <a:t>Klicka</a:t>
            </a:r>
            <a:r>
              <a:rPr lang="en-US" dirty="0"/>
              <a:t> </a:t>
            </a:r>
            <a:r>
              <a:rPr lang="en-US" dirty="0" err="1"/>
              <a:t>på</a:t>
            </a:r>
            <a:r>
              <a:rPr lang="en-US" dirty="0"/>
              <a:t> </a:t>
            </a:r>
            <a:r>
              <a:rPr lang="en-US" dirty="0" err="1"/>
              <a:t>respektive</a:t>
            </a:r>
            <a:r>
              <a:rPr lang="en-US" dirty="0"/>
              <a:t> ikon </a:t>
            </a:r>
            <a:r>
              <a:rPr lang="en-US" dirty="0" err="1"/>
              <a:t>nedan</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bild</a:t>
            </a:r>
            <a:r>
              <a:rPr lang="en-US" dirty="0"/>
              <a:t> </a:t>
            </a:r>
            <a:r>
              <a:rPr lang="en-US" dirty="0" err="1"/>
              <a:t>eller</a:t>
            </a:r>
            <a:r>
              <a:rPr lang="en-US" dirty="0"/>
              <a:t> </a:t>
            </a:r>
            <a:r>
              <a:rPr lang="en-US" dirty="0" err="1"/>
              <a:t>annat</a:t>
            </a:r>
            <a:r>
              <a:rPr lang="en-US" dirty="0"/>
              <a:t> </a:t>
            </a:r>
            <a:r>
              <a:rPr lang="en-US" dirty="0" err="1"/>
              <a:t>innehåll</a:t>
            </a:r>
            <a:r>
              <a:rPr lang="en-US" dirty="0"/>
              <a:t>.</a:t>
            </a:r>
          </a:p>
        </p:txBody>
      </p:sp>
      <p:sp>
        <p:nvSpPr>
          <p:cNvPr id="8" name="Text Placeholder 11">
            <a:extLst>
              <a:ext uri="{FF2B5EF4-FFF2-40B4-BE49-F238E27FC236}">
                <a16:creationId xmlns:a16="http://schemas.microsoft.com/office/drawing/2014/main" id="{A7895A55-A4B3-4503-BAE8-F91C5CCC620E}"/>
              </a:ext>
            </a:extLst>
          </p:cNvPr>
          <p:cNvSpPr>
            <a:spLocks noGrp="1"/>
          </p:cNvSpPr>
          <p:nvPr>
            <p:ph type="body" sz="quarter" idx="18" hasCustomPrompt="1"/>
          </p:nvPr>
        </p:nvSpPr>
        <p:spPr>
          <a:xfrm>
            <a:off x="1674000" y="1260000"/>
            <a:ext cx="4680000" cy="360000"/>
          </a:xfrm>
        </p:spPr>
        <p:txBody>
          <a:bodyPr lIns="0" rIns="0">
            <a:normAutofit/>
          </a:bodyPr>
          <a:lstStyle>
            <a:lvl1pPr marL="0" indent="0">
              <a:buNone/>
              <a:defRPr sz="2000"/>
            </a:lvl1pPr>
            <a:lvl3pPr marL="914400" indent="0">
              <a:buNone/>
              <a:defRPr/>
            </a:lvl3pPr>
            <a:lvl4pPr marL="1371600" indent="0">
              <a:buNone/>
              <a:defRPr/>
            </a:lvl4pPr>
            <a:lvl5pPr marL="1828800" indent="0">
              <a:buNone/>
              <a:defRPr/>
            </a:lvl5pPr>
          </a:lstStyle>
          <a:p>
            <a:pPr lvl="0"/>
            <a:r>
              <a:rPr lang="en-US" dirty="0"/>
              <a:t>Rubrik 20 p</a:t>
            </a:r>
            <a:endParaRPr lang="en-SE" dirty="0"/>
          </a:p>
        </p:txBody>
      </p:sp>
      <p:grpSp>
        <p:nvGrpSpPr>
          <p:cNvPr id="9" name="Group 8">
            <a:extLst>
              <a:ext uri="{FF2B5EF4-FFF2-40B4-BE49-F238E27FC236}">
                <a16:creationId xmlns:a16="http://schemas.microsoft.com/office/drawing/2014/main" id="{F363AE82-4300-49C6-9E45-F5C027568653}"/>
              </a:ext>
            </a:extLst>
          </p:cNvPr>
          <p:cNvGrpSpPr/>
          <p:nvPr userDrawn="1"/>
        </p:nvGrpSpPr>
        <p:grpSpPr>
          <a:xfrm>
            <a:off x="243853" y="122159"/>
            <a:ext cx="1601989" cy="401792"/>
            <a:chOff x="471487" y="542926"/>
            <a:chExt cx="3436938" cy="862012"/>
          </a:xfrm>
        </p:grpSpPr>
        <p:grpSp>
          <p:nvGrpSpPr>
            <p:cNvPr id="11" name="Group 10">
              <a:extLst>
                <a:ext uri="{FF2B5EF4-FFF2-40B4-BE49-F238E27FC236}">
                  <a16:creationId xmlns:a16="http://schemas.microsoft.com/office/drawing/2014/main" id="{D57960BC-F847-4EEF-ACAC-0AF451EB0CBE}"/>
                </a:ext>
              </a:extLst>
            </p:cNvPr>
            <p:cNvGrpSpPr/>
            <p:nvPr userDrawn="1"/>
          </p:nvGrpSpPr>
          <p:grpSpPr>
            <a:xfrm>
              <a:off x="471487" y="542926"/>
              <a:ext cx="1031875" cy="862012"/>
              <a:chOff x="471487" y="542926"/>
              <a:chExt cx="1031875" cy="862012"/>
            </a:xfrm>
          </p:grpSpPr>
          <p:sp>
            <p:nvSpPr>
              <p:cNvPr id="34" name="Freeform 28">
                <a:extLst>
                  <a:ext uri="{FF2B5EF4-FFF2-40B4-BE49-F238E27FC236}">
                    <a16:creationId xmlns:a16="http://schemas.microsoft.com/office/drawing/2014/main" id="{6F9F31FB-5E39-4D5A-B70E-5F26BD746806}"/>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5" name="Freeform 29">
                <a:extLst>
                  <a:ext uri="{FF2B5EF4-FFF2-40B4-BE49-F238E27FC236}">
                    <a16:creationId xmlns:a16="http://schemas.microsoft.com/office/drawing/2014/main" id="{9AA49157-3FDF-4A19-AB8F-AE988BCA4658}"/>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6" name="Freeform 30">
                <a:extLst>
                  <a:ext uri="{FF2B5EF4-FFF2-40B4-BE49-F238E27FC236}">
                    <a16:creationId xmlns:a16="http://schemas.microsoft.com/office/drawing/2014/main" id="{8A89FA1E-993D-46CD-849A-1B13B3FEA842}"/>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3" name="Group 12">
              <a:extLst>
                <a:ext uri="{FF2B5EF4-FFF2-40B4-BE49-F238E27FC236}">
                  <a16:creationId xmlns:a16="http://schemas.microsoft.com/office/drawing/2014/main" id="{3FA0972C-737E-40C7-AD48-4C7B14904078}"/>
                </a:ext>
              </a:extLst>
            </p:cNvPr>
            <p:cNvGrpSpPr/>
            <p:nvPr userDrawn="1"/>
          </p:nvGrpSpPr>
          <p:grpSpPr>
            <a:xfrm>
              <a:off x="1638300" y="723901"/>
              <a:ext cx="2270125" cy="260350"/>
              <a:chOff x="1638300" y="723901"/>
              <a:chExt cx="2270125" cy="260350"/>
            </a:xfrm>
          </p:grpSpPr>
          <p:sp>
            <p:nvSpPr>
              <p:cNvPr id="24" name="Freeform 31">
                <a:extLst>
                  <a:ext uri="{FF2B5EF4-FFF2-40B4-BE49-F238E27FC236}">
                    <a16:creationId xmlns:a16="http://schemas.microsoft.com/office/drawing/2014/main" id="{AEADC780-D677-4599-B889-47AEB4615F8E}"/>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5" name="Freeform 32">
                <a:extLst>
                  <a:ext uri="{FF2B5EF4-FFF2-40B4-BE49-F238E27FC236}">
                    <a16:creationId xmlns:a16="http://schemas.microsoft.com/office/drawing/2014/main" id="{EC382D3C-CE15-4665-8214-F28DC3443C60}"/>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6" name="Freeform 33">
                <a:extLst>
                  <a:ext uri="{FF2B5EF4-FFF2-40B4-BE49-F238E27FC236}">
                    <a16:creationId xmlns:a16="http://schemas.microsoft.com/office/drawing/2014/main" id="{8C93DA78-7AC0-45FE-8945-5FEEA487C9E1}"/>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7" name="Freeform 34">
                <a:extLst>
                  <a:ext uri="{FF2B5EF4-FFF2-40B4-BE49-F238E27FC236}">
                    <a16:creationId xmlns:a16="http://schemas.microsoft.com/office/drawing/2014/main" id="{F5DA11E2-2A77-4C99-BB4E-F4D28A939529}"/>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8" name="Freeform 35">
                <a:extLst>
                  <a:ext uri="{FF2B5EF4-FFF2-40B4-BE49-F238E27FC236}">
                    <a16:creationId xmlns:a16="http://schemas.microsoft.com/office/drawing/2014/main" id="{3386BD6E-1E70-42B8-A215-DB7B36711A70}"/>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9" name="Freeform 36">
                <a:extLst>
                  <a:ext uri="{FF2B5EF4-FFF2-40B4-BE49-F238E27FC236}">
                    <a16:creationId xmlns:a16="http://schemas.microsoft.com/office/drawing/2014/main" id="{B0758317-EC8C-4656-8A59-11E261E3D673}"/>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0" name="Freeform 37">
                <a:extLst>
                  <a:ext uri="{FF2B5EF4-FFF2-40B4-BE49-F238E27FC236}">
                    <a16:creationId xmlns:a16="http://schemas.microsoft.com/office/drawing/2014/main" id="{CD6F29E0-B7CF-4735-9290-AA4265A0A312}"/>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1" name="Freeform 38">
                <a:extLst>
                  <a:ext uri="{FF2B5EF4-FFF2-40B4-BE49-F238E27FC236}">
                    <a16:creationId xmlns:a16="http://schemas.microsoft.com/office/drawing/2014/main" id="{8458D094-6EAD-4C81-822D-3720BE47F7C8}"/>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2" name="Freeform 39">
                <a:extLst>
                  <a:ext uri="{FF2B5EF4-FFF2-40B4-BE49-F238E27FC236}">
                    <a16:creationId xmlns:a16="http://schemas.microsoft.com/office/drawing/2014/main" id="{4FD53177-5159-4F32-AE1A-84853ABD9707}"/>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3" name="Freeform 40">
                <a:extLst>
                  <a:ext uri="{FF2B5EF4-FFF2-40B4-BE49-F238E27FC236}">
                    <a16:creationId xmlns:a16="http://schemas.microsoft.com/office/drawing/2014/main" id="{41A67BAF-D8AE-4247-A691-764EF3F7DC08}"/>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4" name="Group 13">
              <a:extLst>
                <a:ext uri="{FF2B5EF4-FFF2-40B4-BE49-F238E27FC236}">
                  <a16:creationId xmlns:a16="http://schemas.microsoft.com/office/drawing/2014/main" id="{37DE0AA5-96D3-412E-AC40-6230AE8ADDA1}"/>
                </a:ext>
              </a:extLst>
            </p:cNvPr>
            <p:cNvGrpSpPr/>
            <p:nvPr userDrawn="1"/>
          </p:nvGrpSpPr>
          <p:grpSpPr>
            <a:xfrm>
              <a:off x="1651000" y="1027113"/>
              <a:ext cx="1417638" cy="260350"/>
              <a:chOff x="1651000" y="1027113"/>
              <a:chExt cx="1417638" cy="260350"/>
            </a:xfrm>
          </p:grpSpPr>
          <p:sp>
            <p:nvSpPr>
              <p:cNvPr id="15" name="Freeform 41">
                <a:extLst>
                  <a:ext uri="{FF2B5EF4-FFF2-40B4-BE49-F238E27FC236}">
                    <a16:creationId xmlns:a16="http://schemas.microsoft.com/office/drawing/2014/main" id="{5C089D68-7187-40A7-B47B-DA39C0F3D4EB}"/>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16" name="Freeform 42">
                <a:extLst>
                  <a:ext uri="{FF2B5EF4-FFF2-40B4-BE49-F238E27FC236}">
                    <a16:creationId xmlns:a16="http://schemas.microsoft.com/office/drawing/2014/main" id="{F5855BD7-F455-4577-946C-8873608E4245}"/>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19" name="Freeform 43">
                <a:extLst>
                  <a:ext uri="{FF2B5EF4-FFF2-40B4-BE49-F238E27FC236}">
                    <a16:creationId xmlns:a16="http://schemas.microsoft.com/office/drawing/2014/main" id="{B0C6BE0D-C180-4902-9FCD-C4BE04264CF4}"/>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0" name="Freeform 44">
                <a:extLst>
                  <a:ext uri="{FF2B5EF4-FFF2-40B4-BE49-F238E27FC236}">
                    <a16:creationId xmlns:a16="http://schemas.microsoft.com/office/drawing/2014/main" id="{3B4F8972-B1E7-4641-B383-529DAC657345}"/>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1" name="Freeform 45">
                <a:extLst>
                  <a:ext uri="{FF2B5EF4-FFF2-40B4-BE49-F238E27FC236}">
                    <a16:creationId xmlns:a16="http://schemas.microsoft.com/office/drawing/2014/main" id="{7F3C3F63-A756-49BC-963A-48D0F6355C5B}"/>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2" name="Freeform 46">
                <a:extLst>
                  <a:ext uri="{FF2B5EF4-FFF2-40B4-BE49-F238E27FC236}">
                    <a16:creationId xmlns:a16="http://schemas.microsoft.com/office/drawing/2014/main" id="{27F25C18-0EAA-4FFB-951D-C163C6B017A3}"/>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3" name="Freeform 47">
                <a:extLst>
                  <a:ext uri="{FF2B5EF4-FFF2-40B4-BE49-F238E27FC236}">
                    <a16:creationId xmlns:a16="http://schemas.microsoft.com/office/drawing/2014/main" id="{F270185C-2E11-4F82-9564-7D2CD6B3278A}"/>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521304574"/>
      </p:ext>
    </p:extLst>
  </p:cSld>
  <p:clrMapOvr>
    <a:masterClrMapping/>
  </p:clrMapOvr>
  <p:hf hdr="0" ftr="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 4 spalter">
    <p:bg>
      <p:bgPr>
        <a:solidFill>
          <a:srgbClr val="FDEDED"/>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DE0239A-7D8A-490D-A940-A322508F9DE1}"/>
              </a:ext>
            </a:extLst>
          </p:cNvPr>
          <p:cNvSpPr>
            <a:spLocks noGrp="1"/>
          </p:cNvSpPr>
          <p:nvPr>
            <p:ph type="body" sz="quarter" idx="14" hasCustomPrompt="1"/>
          </p:nvPr>
        </p:nvSpPr>
        <p:spPr>
          <a:xfrm>
            <a:off x="1674000" y="1260000"/>
            <a:ext cx="4680000" cy="360000"/>
          </a:xfrm>
        </p:spPr>
        <p:txBody>
          <a:bodyPr lIns="0" rIns="0">
            <a:normAutofit/>
          </a:bodyPr>
          <a:lstStyle>
            <a:lvl1pPr marL="0" indent="0">
              <a:buNone/>
              <a:defRPr sz="2000"/>
            </a:lvl1pPr>
            <a:lvl3pPr marL="914400" indent="0">
              <a:buNone/>
              <a:defRPr/>
            </a:lvl3pPr>
            <a:lvl4pPr marL="1371600" indent="0">
              <a:buNone/>
              <a:defRPr/>
            </a:lvl4pPr>
            <a:lvl5pPr marL="1828800" indent="0">
              <a:buNone/>
              <a:defRPr/>
            </a:lvl5pPr>
          </a:lstStyle>
          <a:p>
            <a:pPr lvl="0"/>
            <a:r>
              <a:rPr lang="en-US" dirty="0"/>
              <a:t>Rubrik 20 p</a:t>
            </a:r>
            <a:endParaRPr lang="en-SE" dirty="0"/>
          </a:p>
        </p:txBody>
      </p:sp>
      <p:sp>
        <p:nvSpPr>
          <p:cNvPr id="3" name="Text Placeholder 2">
            <a:extLst>
              <a:ext uri="{FF2B5EF4-FFF2-40B4-BE49-F238E27FC236}">
                <a16:creationId xmlns:a16="http://schemas.microsoft.com/office/drawing/2014/main" id="{B425D2E3-70C5-42FE-A47E-76C67C66537C}"/>
              </a:ext>
            </a:extLst>
          </p:cNvPr>
          <p:cNvSpPr>
            <a:spLocks noGrp="1"/>
          </p:cNvSpPr>
          <p:nvPr>
            <p:ph type="body" sz="quarter" idx="21" hasCustomPrompt="1"/>
          </p:nvPr>
        </p:nvSpPr>
        <p:spPr>
          <a:xfrm>
            <a:off x="1674000" y="4113212"/>
            <a:ext cx="2160000" cy="1980000"/>
          </a:xfrm>
        </p:spPr>
        <p:txBody>
          <a:bodyPr lIns="0" rIns="0">
            <a:normAutofit/>
          </a:bodyPr>
          <a:lstStyle>
            <a:lvl1pPr marL="0" indent="0">
              <a:buNone/>
              <a:defRPr sz="1300">
                <a:solidFill>
                  <a:srgbClr val="006689"/>
                </a:solidFill>
                <a:latin typeface="Inter" panose="020B0502030000000004" pitchFamily="34" charset="0"/>
                <a:ea typeface="Inter" panose="020B0502030000000004" pitchFamily="34" charset="0"/>
              </a:defRPr>
            </a:lvl1pPr>
          </a:lstStyle>
          <a:p>
            <a:pPr lvl="0"/>
            <a:r>
              <a:rPr lang="en-US" dirty="0" err="1"/>
              <a:t>Skriv</a:t>
            </a:r>
            <a:r>
              <a:rPr lang="en-US" dirty="0"/>
              <a:t> text </a:t>
            </a:r>
            <a:r>
              <a:rPr lang="en-US" dirty="0" err="1"/>
              <a:t>här</a:t>
            </a:r>
            <a:endParaRPr lang="en-US" dirty="0"/>
          </a:p>
        </p:txBody>
      </p:sp>
      <p:sp>
        <p:nvSpPr>
          <p:cNvPr id="23" name="Text Placeholder 2">
            <a:extLst>
              <a:ext uri="{FF2B5EF4-FFF2-40B4-BE49-F238E27FC236}">
                <a16:creationId xmlns:a16="http://schemas.microsoft.com/office/drawing/2014/main" id="{5AE0D904-4E49-4303-880C-FCBB8C664BAA}"/>
              </a:ext>
            </a:extLst>
          </p:cNvPr>
          <p:cNvSpPr>
            <a:spLocks noGrp="1"/>
          </p:cNvSpPr>
          <p:nvPr>
            <p:ph type="body" sz="quarter" idx="25" hasCustomPrompt="1"/>
          </p:nvPr>
        </p:nvSpPr>
        <p:spPr>
          <a:xfrm>
            <a:off x="4296000" y="4113212"/>
            <a:ext cx="2160000" cy="1980000"/>
          </a:xfrm>
        </p:spPr>
        <p:txBody>
          <a:bodyPr lIns="0" rIns="0">
            <a:normAutofit/>
          </a:bodyPr>
          <a:lstStyle>
            <a:lvl1pPr marL="0" indent="0">
              <a:lnSpc>
                <a:spcPct val="100000"/>
              </a:lnSpc>
              <a:spcBef>
                <a:spcPts val="1000"/>
              </a:spcBef>
              <a:spcAft>
                <a:spcPts val="0"/>
              </a:spcAft>
              <a:buNone/>
              <a:defRPr sz="1300">
                <a:solidFill>
                  <a:srgbClr val="006689"/>
                </a:solidFill>
                <a:latin typeface="Inter" panose="020B0502030000000004" pitchFamily="34" charset="0"/>
                <a:ea typeface="Inter" panose="020B0502030000000004" pitchFamily="34" charset="0"/>
              </a:defRPr>
            </a:lvl1pPr>
          </a:lstStyle>
          <a:p>
            <a:pPr lvl="0"/>
            <a:r>
              <a:rPr lang="en-US" dirty="0" err="1"/>
              <a:t>Skriv</a:t>
            </a:r>
            <a:r>
              <a:rPr lang="en-US" dirty="0"/>
              <a:t> text </a:t>
            </a:r>
            <a:r>
              <a:rPr lang="en-US" dirty="0" err="1"/>
              <a:t>här</a:t>
            </a:r>
            <a:endParaRPr lang="en-US" dirty="0"/>
          </a:p>
        </p:txBody>
      </p:sp>
      <p:sp>
        <p:nvSpPr>
          <p:cNvPr id="24" name="Text Placeholder 2">
            <a:extLst>
              <a:ext uri="{FF2B5EF4-FFF2-40B4-BE49-F238E27FC236}">
                <a16:creationId xmlns:a16="http://schemas.microsoft.com/office/drawing/2014/main" id="{459851A9-2251-48F2-9EB1-8506895C8216}"/>
              </a:ext>
            </a:extLst>
          </p:cNvPr>
          <p:cNvSpPr>
            <a:spLocks noGrp="1"/>
          </p:cNvSpPr>
          <p:nvPr>
            <p:ph type="body" sz="quarter" idx="26" hasCustomPrompt="1"/>
          </p:nvPr>
        </p:nvSpPr>
        <p:spPr>
          <a:xfrm>
            <a:off x="6918000" y="4113212"/>
            <a:ext cx="2160000" cy="1980000"/>
          </a:xfrm>
        </p:spPr>
        <p:txBody>
          <a:bodyPr lIns="0" rIns="0">
            <a:normAutofit/>
          </a:bodyPr>
          <a:lstStyle>
            <a:lvl1pPr marL="0" indent="0">
              <a:buNone/>
              <a:defRPr sz="1300">
                <a:solidFill>
                  <a:srgbClr val="006689"/>
                </a:solidFill>
                <a:latin typeface="Inter" panose="020B0502030000000004" pitchFamily="34" charset="0"/>
                <a:ea typeface="Inter" panose="020B0502030000000004" pitchFamily="34" charset="0"/>
              </a:defRPr>
            </a:lvl1pPr>
          </a:lstStyle>
          <a:p>
            <a:pPr lvl="0"/>
            <a:r>
              <a:rPr lang="en-US" dirty="0" err="1"/>
              <a:t>Skriv</a:t>
            </a:r>
            <a:r>
              <a:rPr lang="en-US" dirty="0"/>
              <a:t> text </a:t>
            </a:r>
            <a:r>
              <a:rPr lang="en-US" dirty="0" err="1"/>
              <a:t>här</a:t>
            </a:r>
            <a:endParaRPr lang="en-US" dirty="0"/>
          </a:p>
        </p:txBody>
      </p:sp>
      <p:sp>
        <p:nvSpPr>
          <p:cNvPr id="26" name="Text Placeholder 2">
            <a:extLst>
              <a:ext uri="{FF2B5EF4-FFF2-40B4-BE49-F238E27FC236}">
                <a16:creationId xmlns:a16="http://schemas.microsoft.com/office/drawing/2014/main" id="{F01DF340-1968-4EEA-B35E-164DCC9192B6}"/>
              </a:ext>
            </a:extLst>
          </p:cNvPr>
          <p:cNvSpPr>
            <a:spLocks noGrp="1"/>
          </p:cNvSpPr>
          <p:nvPr>
            <p:ph type="body" sz="quarter" idx="28" hasCustomPrompt="1"/>
          </p:nvPr>
        </p:nvSpPr>
        <p:spPr>
          <a:xfrm>
            <a:off x="1674000" y="3780000"/>
            <a:ext cx="2160000" cy="252412"/>
          </a:xfrm>
        </p:spPr>
        <p:txBody>
          <a:bodyPr lIns="0" rIns="0">
            <a:normAutofit/>
          </a:bodyPr>
          <a:lstStyle>
            <a:lvl1pPr marL="0" indent="0">
              <a:buNone/>
              <a:defRPr sz="1300">
                <a:solidFill>
                  <a:srgbClr val="006689"/>
                </a:solidFill>
                <a:latin typeface="Inter" panose="020B0502030000000004" pitchFamily="34" charset="0"/>
                <a:ea typeface="Inter" panose="020B0502030000000004" pitchFamily="34" charset="0"/>
              </a:defRPr>
            </a:lvl1pPr>
          </a:lstStyle>
          <a:p>
            <a:pPr lvl="0"/>
            <a:r>
              <a:rPr lang="en-US" dirty="0" err="1"/>
              <a:t>Underrubrik</a:t>
            </a:r>
            <a:r>
              <a:rPr lang="en-US" dirty="0"/>
              <a:t> 13 p</a:t>
            </a:r>
          </a:p>
        </p:txBody>
      </p:sp>
      <p:sp>
        <p:nvSpPr>
          <p:cNvPr id="27" name="Text Placeholder 2">
            <a:extLst>
              <a:ext uri="{FF2B5EF4-FFF2-40B4-BE49-F238E27FC236}">
                <a16:creationId xmlns:a16="http://schemas.microsoft.com/office/drawing/2014/main" id="{E88BC271-7AAE-4C09-94B1-7B757E4FE00F}"/>
              </a:ext>
            </a:extLst>
          </p:cNvPr>
          <p:cNvSpPr>
            <a:spLocks noGrp="1"/>
          </p:cNvSpPr>
          <p:nvPr>
            <p:ph type="body" sz="quarter" idx="29" hasCustomPrompt="1"/>
          </p:nvPr>
        </p:nvSpPr>
        <p:spPr>
          <a:xfrm>
            <a:off x="4296000" y="3780000"/>
            <a:ext cx="2160000" cy="252412"/>
          </a:xfrm>
        </p:spPr>
        <p:txBody>
          <a:bodyPr lIns="0" rIns="0">
            <a:normAutofit/>
          </a:bodyPr>
          <a:lstStyle>
            <a:lvl1pPr marL="0" indent="0">
              <a:buNone/>
              <a:defRPr sz="1300">
                <a:solidFill>
                  <a:srgbClr val="006689"/>
                </a:solidFill>
                <a:latin typeface="Inter" panose="020B0502030000000004" pitchFamily="34" charset="0"/>
                <a:ea typeface="Inter" panose="020B0502030000000004" pitchFamily="34" charset="0"/>
              </a:defRPr>
            </a:lvl1pPr>
          </a:lstStyle>
          <a:p>
            <a:pPr lvl="0"/>
            <a:r>
              <a:rPr lang="en-US" dirty="0" err="1"/>
              <a:t>Underrubrik</a:t>
            </a:r>
            <a:r>
              <a:rPr lang="en-US" dirty="0"/>
              <a:t> 13 p</a:t>
            </a:r>
          </a:p>
        </p:txBody>
      </p:sp>
      <p:sp>
        <p:nvSpPr>
          <p:cNvPr id="28" name="Text Placeholder 2">
            <a:extLst>
              <a:ext uri="{FF2B5EF4-FFF2-40B4-BE49-F238E27FC236}">
                <a16:creationId xmlns:a16="http://schemas.microsoft.com/office/drawing/2014/main" id="{ADA33262-3DB4-4866-A933-2D3427B74EA0}"/>
              </a:ext>
            </a:extLst>
          </p:cNvPr>
          <p:cNvSpPr>
            <a:spLocks noGrp="1"/>
          </p:cNvSpPr>
          <p:nvPr>
            <p:ph type="body" sz="quarter" idx="30" hasCustomPrompt="1"/>
          </p:nvPr>
        </p:nvSpPr>
        <p:spPr>
          <a:xfrm>
            <a:off x="6918000" y="3780000"/>
            <a:ext cx="2160000" cy="252412"/>
          </a:xfrm>
        </p:spPr>
        <p:txBody>
          <a:bodyPr lIns="0" rIns="0">
            <a:normAutofit/>
          </a:bodyPr>
          <a:lstStyle>
            <a:lvl1pPr marL="0" indent="0">
              <a:buNone/>
              <a:defRPr sz="1300">
                <a:solidFill>
                  <a:srgbClr val="006689"/>
                </a:solidFill>
                <a:latin typeface="Inter" panose="020B0502030000000004" pitchFamily="34" charset="0"/>
                <a:ea typeface="Inter" panose="020B0502030000000004" pitchFamily="34" charset="0"/>
              </a:defRPr>
            </a:lvl1pPr>
          </a:lstStyle>
          <a:p>
            <a:pPr lvl="0"/>
            <a:r>
              <a:rPr lang="en-US" dirty="0" err="1"/>
              <a:t>Underrubrik</a:t>
            </a:r>
            <a:r>
              <a:rPr lang="en-US" dirty="0"/>
              <a:t> 13 p</a:t>
            </a:r>
          </a:p>
        </p:txBody>
      </p:sp>
      <p:sp>
        <p:nvSpPr>
          <p:cNvPr id="29" name="Text Placeholder 2">
            <a:extLst>
              <a:ext uri="{FF2B5EF4-FFF2-40B4-BE49-F238E27FC236}">
                <a16:creationId xmlns:a16="http://schemas.microsoft.com/office/drawing/2014/main" id="{E43502EE-9919-46FA-9C63-0F2D1C5EEA62}"/>
              </a:ext>
            </a:extLst>
          </p:cNvPr>
          <p:cNvSpPr>
            <a:spLocks noGrp="1"/>
          </p:cNvSpPr>
          <p:nvPr>
            <p:ph type="body" sz="quarter" idx="31" hasCustomPrompt="1"/>
          </p:nvPr>
        </p:nvSpPr>
        <p:spPr>
          <a:xfrm>
            <a:off x="9540000" y="3780000"/>
            <a:ext cx="2160000" cy="252412"/>
          </a:xfrm>
        </p:spPr>
        <p:txBody>
          <a:bodyPr lIns="0" rIns="0">
            <a:normAutofit/>
          </a:bodyPr>
          <a:lstStyle>
            <a:lvl1pPr marL="0" indent="0">
              <a:buNone/>
              <a:defRPr sz="1300">
                <a:solidFill>
                  <a:srgbClr val="006689"/>
                </a:solidFill>
                <a:latin typeface="Inter" panose="020B0502030000000004" pitchFamily="34" charset="0"/>
                <a:ea typeface="Inter" panose="020B0502030000000004" pitchFamily="34" charset="0"/>
              </a:defRPr>
            </a:lvl1pPr>
          </a:lstStyle>
          <a:p>
            <a:pPr lvl="0"/>
            <a:r>
              <a:rPr lang="en-US" dirty="0" err="1"/>
              <a:t>Underrubrik</a:t>
            </a:r>
            <a:r>
              <a:rPr lang="en-US" dirty="0"/>
              <a:t> 13 p</a:t>
            </a:r>
          </a:p>
        </p:txBody>
      </p:sp>
      <p:sp>
        <p:nvSpPr>
          <p:cNvPr id="13" name="Text Placeholder 2">
            <a:extLst>
              <a:ext uri="{FF2B5EF4-FFF2-40B4-BE49-F238E27FC236}">
                <a16:creationId xmlns:a16="http://schemas.microsoft.com/office/drawing/2014/main" id="{48DBC8D4-0AFA-488E-99B5-BC99DA9841E1}"/>
              </a:ext>
            </a:extLst>
          </p:cNvPr>
          <p:cNvSpPr>
            <a:spLocks noGrp="1"/>
          </p:cNvSpPr>
          <p:nvPr>
            <p:ph type="body" sz="quarter" idx="32" hasCustomPrompt="1"/>
          </p:nvPr>
        </p:nvSpPr>
        <p:spPr>
          <a:xfrm>
            <a:off x="9540000" y="4113212"/>
            <a:ext cx="2160000" cy="1980000"/>
          </a:xfrm>
        </p:spPr>
        <p:txBody>
          <a:bodyPr lIns="0" rIns="0">
            <a:normAutofit/>
          </a:bodyPr>
          <a:lstStyle>
            <a:lvl1pPr marL="0" indent="0">
              <a:buNone/>
              <a:defRPr sz="1300">
                <a:solidFill>
                  <a:srgbClr val="006689"/>
                </a:solidFill>
                <a:latin typeface="Inter" panose="020B0502030000000004" pitchFamily="34" charset="0"/>
                <a:ea typeface="Inter" panose="020B0502030000000004" pitchFamily="34" charset="0"/>
              </a:defRPr>
            </a:lvl1pPr>
          </a:lstStyle>
          <a:p>
            <a:pPr lvl="0"/>
            <a:r>
              <a:rPr lang="en-US" dirty="0" err="1"/>
              <a:t>Skriv</a:t>
            </a:r>
            <a:r>
              <a:rPr lang="en-US" dirty="0"/>
              <a:t> text </a:t>
            </a:r>
            <a:r>
              <a:rPr lang="en-US" dirty="0" err="1"/>
              <a:t>här</a:t>
            </a:r>
            <a:endParaRPr lang="en-US" dirty="0"/>
          </a:p>
        </p:txBody>
      </p:sp>
      <p:grpSp>
        <p:nvGrpSpPr>
          <p:cNvPr id="14" name="Group 13">
            <a:extLst>
              <a:ext uri="{FF2B5EF4-FFF2-40B4-BE49-F238E27FC236}">
                <a16:creationId xmlns:a16="http://schemas.microsoft.com/office/drawing/2014/main" id="{44CFED3C-FA66-47F1-9A59-6247EEB30BC8}"/>
              </a:ext>
            </a:extLst>
          </p:cNvPr>
          <p:cNvGrpSpPr/>
          <p:nvPr userDrawn="1"/>
        </p:nvGrpSpPr>
        <p:grpSpPr>
          <a:xfrm>
            <a:off x="243853" y="122159"/>
            <a:ext cx="1601989" cy="401792"/>
            <a:chOff x="471487" y="542926"/>
            <a:chExt cx="3436938" cy="862012"/>
          </a:xfrm>
        </p:grpSpPr>
        <p:grpSp>
          <p:nvGrpSpPr>
            <p:cNvPr id="15" name="Group 14">
              <a:extLst>
                <a:ext uri="{FF2B5EF4-FFF2-40B4-BE49-F238E27FC236}">
                  <a16:creationId xmlns:a16="http://schemas.microsoft.com/office/drawing/2014/main" id="{59CCDE23-9731-4B00-AD1A-6023274F890A}"/>
                </a:ext>
              </a:extLst>
            </p:cNvPr>
            <p:cNvGrpSpPr/>
            <p:nvPr userDrawn="1"/>
          </p:nvGrpSpPr>
          <p:grpSpPr>
            <a:xfrm>
              <a:off x="471487" y="542926"/>
              <a:ext cx="1031875" cy="862012"/>
              <a:chOff x="471487" y="542926"/>
              <a:chExt cx="1031875" cy="862012"/>
            </a:xfrm>
          </p:grpSpPr>
          <p:sp>
            <p:nvSpPr>
              <p:cNvPr id="42" name="Freeform 28">
                <a:extLst>
                  <a:ext uri="{FF2B5EF4-FFF2-40B4-BE49-F238E27FC236}">
                    <a16:creationId xmlns:a16="http://schemas.microsoft.com/office/drawing/2014/main" id="{90BC3C26-9C17-4F80-BFFE-6E4FB03C5CAF}"/>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3" name="Freeform 29">
                <a:extLst>
                  <a:ext uri="{FF2B5EF4-FFF2-40B4-BE49-F238E27FC236}">
                    <a16:creationId xmlns:a16="http://schemas.microsoft.com/office/drawing/2014/main" id="{172E33C7-70BC-4ABD-9049-17B7C71FD3DB}"/>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4" name="Freeform 30">
                <a:extLst>
                  <a:ext uri="{FF2B5EF4-FFF2-40B4-BE49-F238E27FC236}">
                    <a16:creationId xmlns:a16="http://schemas.microsoft.com/office/drawing/2014/main" id="{1F045AC6-3A58-4995-96E0-C37AC7C432F7}"/>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6" name="Group 15">
              <a:extLst>
                <a:ext uri="{FF2B5EF4-FFF2-40B4-BE49-F238E27FC236}">
                  <a16:creationId xmlns:a16="http://schemas.microsoft.com/office/drawing/2014/main" id="{A7F3EA8B-14C5-47E5-92E1-2C3D0B3568EB}"/>
                </a:ext>
              </a:extLst>
            </p:cNvPr>
            <p:cNvGrpSpPr/>
            <p:nvPr userDrawn="1"/>
          </p:nvGrpSpPr>
          <p:grpSpPr>
            <a:xfrm>
              <a:off x="1638300" y="723901"/>
              <a:ext cx="2270125" cy="260350"/>
              <a:chOff x="1638300" y="723901"/>
              <a:chExt cx="2270125" cy="260350"/>
            </a:xfrm>
          </p:grpSpPr>
          <p:sp>
            <p:nvSpPr>
              <p:cNvPr id="32" name="Freeform 31">
                <a:extLst>
                  <a:ext uri="{FF2B5EF4-FFF2-40B4-BE49-F238E27FC236}">
                    <a16:creationId xmlns:a16="http://schemas.microsoft.com/office/drawing/2014/main" id="{37A5E687-9EFD-45FF-8538-877E5FA730C5}"/>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3" name="Freeform 32">
                <a:extLst>
                  <a:ext uri="{FF2B5EF4-FFF2-40B4-BE49-F238E27FC236}">
                    <a16:creationId xmlns:a16="http://schemas.microsoft.com/office/drawing/2014/main" id="{952BC1C2-0649-458B-AFDA-6BFC32AEBD4E}"/>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4" name="Freeform 33">
                <a:extLst>
                  <a:ext uri="{FF2B5EF4-FFF2-40B4-BE49-F238E27FC236}">
                    <a16:creationId xmlns:a16="http://schemas.microsoft.com/office/drawing/2014/main" id="{6DF6079D-E370-4CA4-BB70-025B96011C7F}"/>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5" name="Freeform 34">
                <a:extLst>
                  <a:ext uri="{FF2B5EF4-FFF2-40B4-BE49-F238E27FC236}">
                    <a16:creationId xmlns:a16="http://schemas.microsoft.com/office/drawing/2014/main" id="{F69EAC7B-8BDE-4CE3-A749-0644FF4C7799}"/>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6" name="Freeform 35">
                <a:extLst>
                  <a:ext uri="{FF2B5EF4-FFF2-40B4-BE49-F238E27FC236}">
                    <a16:creationId xmlns:a16="http://schemas.microsoft.com/office/drawing/2014/main" id="{2584629F-1CF3-4B27-806F-C9C3A80D7749}"/>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7" name="Freeform 36">
                <a:extLst>
                  <a:ext uri="{FF2B5EF4-FFF2-40B4-BE49-F238E27FC236}">
                    <a16:creationId xmlns:a16="http://schemas.microsoft.com/office/drawing/2014/main" id="{4085C8A0-D266-4744-9BF3-810C4687B334}"/>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8" name="Freeform 37">
                <a:extLst>
                  <a:ext uri="{FF2B5EF4-FFF2-40B4-BE49-F238E27FC236}">
                    <a16:creationId xmlns:a16="http://schemas.microsoft.com/office/drawing/2014/main" id="{B8D43110-F93F-47AE-A0DE-4E38564FAED9}"/>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9" name="Freeform 38">
                <a:extLst>
                  <a:ext uri="{FF2B5EF4-FFF2-40B4-BE49-F238E27FC236}">
                    <a16:creationId xmlns:a16="http://schemas.microsoft.com/office/drawing/2014/main" id="{A9251905-9903-4304-8625-480DE2887FA0}"/>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0" name="Freeform 39">
                <a:extLst>
                  <a:ext uri="{FF2B5EF4-FFF2-40B4-BE49-F238E27FC236}">
                    <a16:creationId xmlns:a16="http://schemas.microsoft.com/office/drawing/2014/main" id="{481641EB-ED48-42A2-8E16-0BD191473530}"/>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1" name="Freeform 40">
                <a:extLst>
                  <a:ext uri="{FF2B5EF4-FFF2-40B4-BE49-F238E27FC236}">
                    <a16:creationId xmlns:a16="http://schemas.microsoft.com/office/drawing/2014/main" id="{D6A6B881-88C8-45B7-B64A-372A3ABA51E9}"/>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7" name="Group 16">
              <a:extLst>
                <a:ext uri="{FF2B5EF4-FFF2-40B4-BE49-F238E27FC236}">
                  <a16:creationId xmlns:a16="http://schemas.microsoft.com/office/drawing/2014/main" id="{C95FF217-3D21-4DE0-9CC7-5BAF26C3A239}"/>
                </a:ext>
              </a:extLst>
            </p:cNvPr>
            <p:cNvGrpSpPr/>
            <p:nvPr userDrawn="1"/>
          </p:nvGrpSpPr>
          <p:grpSpPr>
            <a:xfrm>
              <a:off x="1651000" y="1027113"/>
              <a:ext cx="1417638" cy="260350"/>
              <a:chOff x="1651000" y="1027113"/>
              <a:chExt cx="1417638" cy="260350"/>
            </a:xfrm>
          </p:grpSpPr>
          <p:sp>
            <p:nvSpPr>
              <p:cNvPr id="18" name="Freeform 41">
                <a:extLst>
                  <a:ext uri="{FF2B5EF4-FFF2-40B4-BE49-F238E27FC236}">
                    <a16:creationId xmlns:a16="http://schemas.microsoft.com/office/drawing/2014/main" id="{C0EA7BD1-D9DF-4BF3-8B01-09EA1FE5E7C1}"/>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19" name="Freeform 42">
                <a:extLst>
                  <a:ext uri="{FF2B5EF4-FFF2-40B4-BE49-F238E27FC236}">
                    <a16:creationId xmlns:a16="http://schemas.microsoft.com/office/drawing/2014/main" id="{D27EDD7B-EFE3-46C0-BEDD-7786354B2EDF}"/>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0" name="Freeform 43">
                <a:extLst>
                  <a:ext uri="{FF2B5EF4-FFF2-40B4-BE49-F238E27FC236}">
                    <a16:creationId xmlns:a16="http://schemas.microsoft.com/office/drawing/2014/main" id="{AFC05C7B-E40C-4FEA-A9A6-105B73CE3FAE}"/>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1" name="Freeform 44">
                <a:extLst>
                  <a:ext uri="{FF2B5EF4-FFF2-40B4-BE49-F238E27FC236}">
                    <a16:creationId xmlns:a16="http://schemas.microsoft.com/office/drawing/2014/main" id="{5E7D8D04-E277-4E49-9B00-759E6A6406AF}"/>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2" name="Freeform 45">
                <a:extLst>
                  <a:ext uri="{FF2B5EF4-FFF2-40B4-BE49-F238E27FC236}">
                    <a16:creationId xmlns:a16="http://schemas.microsoft.com/office/drawing/2014/main" id="{2B075DC6-ACE4-4C9B-8FC2-8797633BA061}"/>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0" name="Freeform 46">
                <a:extLst>
                  <a:ext uri="{FF2B5EF4-FFF2-40B4-BE49-F238E27FC236}">
                    <a16:creationId xmlns:a16="http://schemas.microsoft.com/office/drawing/2014/main" id="{A350B066-8D8D-4108-B9E3-E6D55C212F2F}"/>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1" name="Freeform 47">
                <a:extLst>
                  <a:ext uri="{FF2B5EF4-FFF2-40B4-BE49-F238E27FC236}">
                    <a16:creationId xmlns:a16="http://schemas.microsoft.com/office/drawing/2014/main" id="{5018CECC-BAC7-448F-AB99-9C4399CE8709}"/>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2557094699"/>
      </p:ext>
    </p:extLst>
  </p:cSld>
  <p:clrMapOvr>
    <a:masterClrMapping/>
  </p:clrMapOvr>
  <p:hf hdr="0" ftr="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 vänster">
    <p:bg>
      <p:bgPr>
        <a:solidFill>
          <a:srgbClr val="FDEDED"/>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094321EA-1B41-4E39-AC57-27C2BCFC5BD7}"/>
              </a:ext>
            </a:extLst>
          </p:cNvPr>
          <p:cNvSpPr>
            <a:spLocks noGrp="1"/>
          </p:cNvSpPr>
          <p:nvPr>
            <p:ph type="pic" sz="quarter" idx="16" hasCustomPrompt="1"/>
          </p:nvPr>
        </p:nvSpPr>
        <p:spPr>
          <a:xfrm>
            <a:off x="0" y="0"/>
            <a:ext cx="12192000" cy="6858000"/>
          </a:xfrm>
        </p:spPr>
        <p:txBody>
          <a:bodyPr anchor="t" anchorCtr="1">
            <a:normAutofit/>
          </a:bodyPr>
          <a:lstStyle>
            <a:lvl1pPr marL="0" indent="0" algn="ctr">
              <a:buNone/>
              <a:defRPr sz="1400" i="1">
                <a:solidFill>
                  <a:schemeClr val="bg1">
                    <a:lumMod val="50000"/>
                  </a:schemeClr>
                </a:solidFill>
                <a:latin typeface="Inter" panose="020B0502030000000004" pitchFamily="34" charset="0"/>
                <a:ea typeface="Inter" panose="020B0502030000000004" pitchFamily="34" charset="0"/>
              </a:defRPr>
            </a:lvl1pPr>
          </a:lstStyle>
          <a:p>
            <a:r>
              <a:rPr lang="en-US" dirty="0" err="1"/>
              <a:t>Klicka</a:t>
            </a:r>
            <a:r>
              <a:rPr lang="en-US" dirty="0"/>
              <a:t> </a:t>
            </a:r>
            <a:r>
              <a:rPr lang="en-US" dirty="0" err="1"/>
              <a:t>på</a:t>
            </a:r>
            <a:r>
              <a:rPr lang="en-US" dirty="0"/>
              <a:t> </a:t>
            </a:r>
            <a:r>
              <a:rPr lang="en-US" dirty="0" err="1"/>
              <a:t>ikonen</a:t>
            </a:r>
            <a:r>
              <a:rPr lang="en-US" dirty="0"/>
              <a:t> </a:t>
            </a:r>
            <a:r>
              <a:rPr lang="en-US" dirty="0" err="1"/>
              <a:t>nedan</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en</a:t>
            </a:r>
            <a:r>
              <a:rPr lang="en-US" dirty="0"/>
              <a:t> </a:t>
            </a:r>
            <a:r>
              <a:rPr lang="en-US" dirty="0" err="1"/>
              <a:t>bakgrundsbild</a:t>
            </a:r>
            <a:endParaRPr lang="en-SE" dirty="0"/>
          </a:p>
        </p:txBody>
      </p:sp>
      <p:grpSp>
        <p:nvGrpSpPr>
          <p:cNvPr id="22" name="Group 21">
            <a:extLst>
              <a:ext uri="{FF2B5EF4-FFF2-40B4-BE49-F238E27FC236}">
                <a16:creationId xmlns:a16="http://schemas.microsoft.com/office/drawing/2014/main" id="{11C2B8FB-6FB9-48A8-9532-8EBAC438684B}"/>
              </a:ext>
            </a:extLst>
          </p:cNvPr>
          <p:cNvGrpSpPr/>
          <p:nvPr userDrawn="1"/>
        </p:nvGrpSpPr>
        <p:grpSpPr>
          <a:xfrm>
            <a:off x="1466850" y="1260000"/>
            <a:ext cx="882650" cy="681722"/>
            <a:chOff x="5213350" y="3088139"/>
            <a:chExt cx="882650" cy="681722"/>
          </a:xfrm>
        </p:grpSpPr>
        <p:pic>
          <p:nvPicPr>
            <p:cNvPr id="9" name="Bildobjekt 7">
              <a:extLst>
                <a:ext uri="{FF2B5EF4-FFF2-40B4-BE49-F238E27FC236}">
                  <a16:creationId xmlns:a16="http://schemas.microsoft.com/office/drawing/2014/main" id="{8FBB3DFC-3059-4A47-A618-DB956D62A3B7}"/>
                </a:ext>
              </a:extLst>
            </p:cNvPr>
            <p:cNvPicPr>
              <a:picLocks noChangeAspect="1"/>
            </p:cNvPicPr>
            <p:nvPr/>
          </p:nvPicPr>
          <p:blipFill>
            <a:blip r:embed="rId2"/>
            <a:stretch>
              <a:fillRect/>
            </a:stretch>
          </p:blipFill>
          <p:spPr>
            <a:xfrm>
              <a:off x="5213350" y="3088139"/>
              <a:ext cx="882650" cy="681722"/>
            </a:xfrm>
            <a:prstGeom prst="rect">
              <a:avLst/>
            </a:prstGeom>
          </p:spPr>
        </p:pic>
        <p:grpSp>
          <p:nvGrpSpPr>
            <p:cNvPr id="18" name="Group 17">
              <a:extLst>
                <a:ext uri="{FF2B5EF4-FFF2-40B4-BE49-F238E27FC236}">
                  <a16:creationId xmlns:a16="http://schemas.microsoft.com/office/drawing/2014/main" id="{F9D181D7-A53B-42F4-9BF5-6CE12B511709}"/>
                </a:ext>
              </a:extLst>
            </p:cNvPr>
            <p:cNvGrpSpPr/>
            <p:nvPr userDrawn="1"/>
          </p:nvGrpSpPr>
          <p:grpSpPr>
            <a:xfrm>
              <a:off x="5424599" y="3299337"/>
              <a:ext cx="410873" cy="314758"/>
              <a:chOff x="8293482" y="2114540"/>
              <a:chExt cx="410873" cy="314758"/>
            </a:xfrm>
          </p:grpSpPr>
          <p:sp>
            <p:nvSpPr>
              <p:cNvPr id="17" name="TextBox 16">
                <a:extLst>
                  <a:ext uri="{FF2B5EF4-FFF2-40B4-BE49-F238E27FC236}">
                    <a16:creationId xmlns:a16="http://schemas.microsoft.com/office/drawing/2014/main" id="{4835CD24-B9DA-4853-8C01-D0074CC9B2FE}"/>
                  </a:ext>
                </a:extLst>
              </p:cNvPr>
              <p:cNvSpPr txBox="1"/>
              <p:nvPr userDrawn="1"/>
            </p:nvSpPr>
            <p:spPr>
              <a:xfrm>
                <a:off x="8293482" y="2114540"/>
                <a:ext cx="193530" cy="314758"/>
              </a:xfrm>
              <a:custGeom>
                <a:avLst/>
                <a:gdLst/>
                <a:ahLst/>
                <a:cxnLst/>
                <a:rect l="l" t="t" r="r" b="b"/>
                <a:pathLst>
                  <a:path w="193530" h="314758">
                    <a:moveTo>
                      <a:pt x="54985" y="0"/>
                    </a:moveTo>
                    <a:lnTo>
                      <a:pt x="193530" y="0"/>
                    </a:lnTo>
                    <a:lnTo>
                      <a:pt x="193530" y="93518"/>
                    </a:lnTo>
                    <a:cubicBezTo>
                      <a:pt x="193530" y="120073"/>
                      <a:pt x="188407" y="147133"/>
                      <a:pt x="178160" y="174697"/>
                    </a:cubicBezTo>
                    <a:cubicBezTo>
                      <a:pt x="167914" y="202262"/>
                      <a:pt x="154276" y="228239"/>
                      <a:pt x="137246" y="252629"/>
                    </a:cubicBezTo>
                    <a:cubicBezTo>
                      <a:pt x="120216" y="277019"/>
                      <a:pt x="101599" y="297729"/>
                      <a:pt x="81395" y="314758"/>
                    </a:cubicBezTo>
                    <a:lnTo>
                      <a:pt x="0" y="266700"/>
                    </a:lnTo>
                    <a:cubicBezTo>
                      <a:pt x="14431" y="243898"/>
                      <a:pt x="27204" y="218642"/>
                      <a:pt x="38316" y="190933"/>
                    </a:cubicBezTo>
                    <a:cubicBezTo>
                      <a:pt x="49429" y="163224"/>
                      <a:pt x="54985" y="131041"/>
                      <a:pt x="54985" y="94384"/>
                    </a:cubicBezTo>
                    <a:lnTo>
                      <a:pt x="54985"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sv-SE" sz="9600" b="1" dirty="0">
                  <a:solidFill>
                    <a:schemeClr val="bg1"/>
                  </a:solidFill>
                  <a:latin typeface="Inter" panose="020B0502030000000004" pitchFamily="34" charset="0"/>
                  <a:ea typeface="Inter" panose="020B0502030000000004" pitchFamily="34" charset="0"/>
                </a:endParaRPr>
              </a:p>
            </p:txBody>
          </p:sp>
          <p:sp>
            <p:nvSpPr>
              <p:cNvPr id="16" name="TextBox 15">
                <a:extLst>
                  <a:ext uri="{FF2B5EF4-FFF2-40B4-BE49-F238E27FC236}">
                    <a16:creationId xmlns:a16="http://schemas.microsoft.com/office/drawing/2014/main" id="{C645F3DB-41E7-462E-8B2E-3F3A797CA678}"/>
                  </a:ext>
                </a:extLst>
              </p:cNvPr>
              <p:cNvSpPr txBox="1"/>
              <p:nvPr userDrawn="1"/>
            </p:nvSpPr>
            <p:spPr>
              <a:xfrm>
                <a:off x="8510825" y="2114540"/>
                <a:ext cx="193530" cy="314758"/>
              </a:xfrm>
              <a:custGeom>
                <a:avLst/>
                <a:gdLst/>
                <a:ahLst/>
                <a:cxnLst/>
                <a:rect l="l" t="t" r="r" b="b"/>
                <a:pathLst>
                  <a:path w="193530" h="314758">
                    <a:moveTo>
                      <a:pt x="54985" y="0"/>
                    </a:moveTo>
                    <a:lnTo>
                      <a:pt x="193530" y="0"/>
                    </a:lnTo>
                    <a:lnTo>
                      <a:pt x="193530" y="93518"/>
                    </a:lnTo>
                    <a:cubicBezTo>
                      <a:pt x="193530" y="120073"/>
                      <a:pt x="188407" y="147133"/>
                      <a:pt x="178160" y="174697"/>
                    </a:cubicBezTo>
                    <a:cubicBezTo>
                      <a:pt x="167914" y="202262"/>
                      <a:pt x="154276" y="228239"/>
                      <a:pt x="137246" y="252629"/>
                    </a:cubicBezTo>
                    <a:cubicBezTo>
                      <a:pt x="120217" y="277019"/>
                      <a:pt x="101600" y="297729"/>
                      <a:pt x="81395" y="314758"/>
                    </a:cubicBezTo>
                    <a:lnTo>
                      <a:pt x="0" y="266700"/>
                    </a:lnTo>
                    <a:cubicBezTo>
                      <a:pt x="14431" y="243898"/>
                      <a:pt x="27204" y="218642"/>
                      <a:pt x="38316" y="190933"/>
                    </a:cubicBezTo>
                    <a:cubicBezTo>
                      <a:pt x="49429" y="163224"/>
                      <a:pt x="54985" y="131041"/>
                      <a:pt x="54985" y="94384"/>
                    </a:cubicBezTo>
                    <a:lnTo>
                      <a:pt x="54985"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sv-SE" sz="9600" b="1" dirty="0">
                  <a:solidFill>
                    <a:schemeClr val="bg1"/>
                  </a:solidFill>
                  <a:latin typeface="Inter" panose="020B0502030000000004" pitchFamily="34" charset="0"/>
                  <a:ea typeface="Inter" panose="020B0502030000000004" pitchFamily="34" charset="0"/>
                </a:endParaRPr>
              </a:p>
            </p:txBody>
          </p:sp>
        </p:grpSp>
      </p:grpSp>
      <p:sp>
        <p:nvSpPr>
          <p:cNvPr id="21" name="Text Placeholder 20">
            <a:extLst>
              <a:ext uri="{FF2B5EF4-FFF2-40B4-BE49-F238E27FC236}">
                <a16:creationId xmlns:a16="http://schemas.microsoft.com/office/drawing/2014/main" id="{AEA27487-E0CE-4413-9FA8-F078D1894FE7}"/>
              </a:ext>
            </a:extLst>
          </p:cNvPr>
          <p:cNvSpPr>
            <a:spLocks noGrp="1"/>
          </p:cNvSpPr>
          <p:nvPr userDrawn="1">
            <p:ph type="body" sz="quarter" idx="10" hasCustomPrompt="1"/>
          </p:nvPr>
        </p:nvSpPr>
        <p:spPr>
          <a:xfrm>
            <a:off x="1674000" y="2268000"/>
            <a:ext cx="3960000" cy="1080000"/>
          </a:xfrm>
        </p:spPr>
        <p:txBody>
          <a:bodyPr lIns="0" tIns="0" rIns="0" bIns="0">
            <a:normAutofit/>
          </a:bodyPr>
          <a:lstStyle>
            <a:lvl1pPr marL="0" indent="0">
              <a:lnSpc>
                <a:spcPct val="100000"/>
              </a:lnSpc>
              <a:buNone/>
              <a:defRPr sz="3200" baseline="0"/>
            </a:lvl1pPr>
          </a:lstStyle>
          <a:p>
            <a:pPr lvl="0"/>
            <a:r>
              <a:rPr lang="en-US" dirty="0" err="1"/>
              <a:t>Skriv</a:t>
            </a:r>
            <a:r>
              <a:rPr lang="en-US" dirty="0"/>
              <a:t> </a:t>
            </a:r>
            <a:r>
              <a:rPr lang="en-US" dirty="0" err="1"/>
              <a:t>ett</a:t>
            </a:r>
            <a:br>
              <a:rPr lang="en-GB" dirty="0"/>
            </a:br>
            <a:r>
              <a:rPr lang="en-GB" dirty="0" err="1"/>
              <a:t>citat</a:t>
            </a:r>
            <a:r>
              <a:rPr lang="en-GB" dirty="0"/>
              <a:t> </a:t>
            </a:r>
            <a:r>
              <a:rPr lang="en-GB" dirty="0" err="1"/>
              <a:t>här</a:t>
            </a:r>
            <a:r>
              <a:rPr lang="en-GB" dirty="0"/>
              <a:t> 32 p</a:t>
            </a:r>
            <a:endParaRPr lang="en-US" dirty="0"/>
          </a:p>
        </p:txBody>
      </p:sp>
      <p:sp>
        <p:nvSpPr>
          <p:cNvPr id="23" name="Text Placeholder 20">
            <a:extLst>
              <a:ext uri="{FF2B5EF4-FFF2-40B4-BE49-F238E27FC236}">
                <a16:creationId xmlns:a16="http://schemas.microsoft.com/office/drawing/2014/main" id="{D2E6A3B7-C324-49F7-BF43-44537D9E22AE}"/>
              </a:ext>
            </a:extLst>
          </p:cNvPr>
          <p:cNvSpPr>
            <a:spLocks noGrp="1"/>
          </p:cNvSpPr>
          <p:nvPr>
            <p:ph type="body" sz="quarter" idx="11" hasCustomPrompt="1"/>
          </p:nvPr>
        </p:nvSpPr>
        <p:spPr>
          <a:xfrm>
            <a:off x="1674000" y="3528000"/>
            <a:ext cx="3960000" cy="360000"/>
          </a:xfrm>
        </p:spPr>
        <p:txBody>
          <a:bodyPr lIns="0" tIns="0" rIns="0" bIns="0">
            <a:normAutofit/>
          </a:bodyPr>
          <a:lstStyle>
            <a:lvl1pPr marL="0" indent="0">
              <a:lnSpc>
                <a:spcPct val="100000"/>
              </a:lnSpc>
              <a:buNone/>
              <a:defRPr sz="1400" baseline="0">
                <a:latin typeface="Inter" panose="020B0502030000000004" pitchFamily="34" charset="0"/>
                <a:ea typeface="Inter" panose="020B0502030000000004" pitchFamily="34" charset="0"/>
              </a:defRPr>
            </a:lvl1pPr>
          </a:lstStyle>
          <a:p>
            <a:pPr lvl="0"/>
            <a:r>
              <a:rPr lang="en-GB" dirty="0" err="1"/>
              <a:t>Förnamn</a:t>
            </a:r>
            <a:r>
              <a:rPr lang="en-GB" dirty="0"/>
              <a:t> </a:t>
            </a:r>
            <a:r>
              <a:rPr lang="en-GB" dirty="0" err="1"/>
              <a:t>Efternamn</a:t>
            </a:r>
            <a:r>
              <a:rPr lang="en-GB" dirty="0"/>
              <a:t> 14 p</a:t>
            </a:r>
            <a:endParaRPr lang="en-US" dirty="0"/>
          </a:p>
        </p:txBody>
      </p:sp>
      <p:grpSp>
        <p:nvGrpSpPr>
          <p:cNvPr id="10" name="Group 9">
            <a:extLst>
              <a:ext uri="{FF2B5EF4-FFF2-40B4-BE49-F238E27FC236}">
                <a16:creationId xmlns:a16="http://schemas.microsoft.com/office/drawing/2014/main" id="{9D84D02A-23FB-4F77-9181-9E74EC5E0B98}"/>
              </a:ext>
            </a:extLst>
          </p:cNvPr>
          <p:cNvGrpSpPr/>
          <p:nvPr userDrawn="1"/>
        </p:nvGrpSpPr>
        <p:grpSpPr>
          <a:xfrm>
            <a:off x="243853" y="122159"/>
            <a:ext cx="1601989" cy="401792"/>
            <a:chOff x="471487" y="542926"/>
            <a:chExt cx="3436938" cy="862012"/>
          </a:xfrm>
        </p:grpSpPr>
        <p:grpSp>
          <p:nvGrpSpPr>
            <p:cNvPr id="11" name="Group 10">
              <a:extLst>
                <a:ext uri="{FF2B5EF4-FFF2-40B4-BE49-F238E27FC236}">
                  <a16:creationId xmlns:a16="http://schemas.microsoft.com/office/drawing/2014/main" id="{F4F4F262-6E89-402E-974B-900965E25324}"/>
                </a:ext>
              </a:extLst>
            </p:cNvPr>
            <p:cNvGrpSpPr/>
            <p:nvPr userDrawn="1"/>
          </p:nvGrpSpPr>
          <p:grpSpPr>
            <a:xfrm>
              <a:off x="471487" y="542926"/>
              <a:ext cx="1031875" cy="862012"/>
              <a:chOff x="471487" y="542926"/>
              <a:chExt cx="1031875" cy="862012"/>
            </a:xfrm>
          </p:grpSpPr>
          <p:sp>
            <p:nvSpPr>
              <p:cNvPr id="38" name="Freeform 28">
                <a:extLst>
                  <a:ext uri="{FF2B5EF4-FFF2-40B4-BE49-F238E27FC236}">
                    <a16:creationId xmlns:a16="http://schemas.microsoft.com/office/drawing/2014/main" id="{2FD2AE45-ED8D-4661-8D86-AB6B1628DA81}"/>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9" name="Freeform 29">
                <a:extLst>
                  <a:ext uri="{FF2B5EF4-FFF2-40B4-BE49-F238E27FC236}">
                    <a16:creationId xmlns:a16="http://schemas.microsoft.com/office/drawing/2014/main" id="{E847882B-A0E7-46F2-9990-4154E48A41B3}"/>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0" name="Freeform 30">
                <a:extLst>
                  <a:ext uri="{FF2B5EF4-FFF2-40B4-BE49-F238E27FC236}">
                    <a16:creationId xmlns:a16="http://schemas.microsoft.com/office/drawing/2014/main" id="{0D363075-E5AB-46AE-B35C-9F034BF5DE21}"/>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2" name="Group 11">
              <a:extLst>
                <a:ext uri="{FF2B5EF4-FFF2-40B4-BE49-F238E27FC236}">
                  <a16:creationId xmlns:a16="http://schemas.microsoft.com/office/drawing/2014/main" id="{A822F087-37C7-4435-A66B-966262F2B4BB}"/>
                </a:ext>
              </a:extLst>
            </p:cNvPr>
            <p:cNvGrpSpPr/>
            <p:nvPr userDrawn="1"/>
          </p:nvGrpSpPr>
          <p:grpSpPr>
            <a:xfrm>
              <a:off x="1638300" y="723901"/>
              <a:ext cx="2270125" cy="260350"/>
              <a:chOff x="1638300" y="723901"/>
              <a:chExt cx="2270125" cy="260350"/>
            </a:xfrm>
          </p:grpSpPr>
          <p:sp>
            <p:nvSpPr>
              <p:cNvPr id="28" name="Freeform 31">
                <a:extLst>
                  <a:ext uri="{FF2B5EF4-FFF2-40B4-BE49-F238E27FC236}">
                    <a16:creationId xmlns:a16="http://schemas.microsoft.com/office/drawing/2014/main" id="{B2513714-7405-4ED2-80CC-844727E610C1}"/>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9" name="Freeform 32">
                <a:extLst>
                  <a:ext uri="{FF2B5EF4-FFF2-40B4-BE49-F238E27FC236}">
                    <a16:creationId xmlns:a16="http://schemas.microsoft.com/office/drawing/2014/main" id="{F2A3158C-505B-4B2E-8E31-89FAC310BC08}"/>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0" name="Freeform 33">
                <a:extLst>
                  <a:ext uri="{FF2B5EF4-FFF2-40B4-BE49-F238E27FC236}">
                    <a16:creationId xmlns:a16="http://schemas.microsoft.com/office/drawing/2014/main" id="{16A86562-E0D0-4A65-A4A5-CE8303EF215E}"/>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1" name="Freeform 34">
                <a:extLst>
                  <a:ext uri="{FF2B5EF4-FFF2-40B4-BE49-F238E27FC236}">
                    <a16:creationId xmlns:a16="http://schemas.microsoft.com/office/drawing/2014/main" id="{864A98FC-9B6F-4AD8-AE1D-2F3C4049064A}"/>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2" name="Freeform 35">
                <a:extLst>
                  <a:ext uri="{FF2B5EF4-FFF2-40B4-BE49-F238E27FC236}">
                    <a16:creationId xmlns:a16="http://schemas.microsoft.com/office/drawing/2014/main" id="{767DF180-1686-4431-9314-AEB2D359FD53}"/>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3" name="Freeform 36">
                <a:extLst>
                  <a:ext uri="{FF2B5EF4-FFF2-40B4-BE49-F238E27FC236}">
                    <a16:creationId xmlns:a16="http://schemas.microsoft.com/office/drawing/2014/main" id="{753B906D-A50E-4F18-9DF9-E381390B8378}"/>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4" name="Freeform 37">
                <a:extLst>
                  <a:ext uri="{FF2B5EF4-FFF2-40B4-BE49-F238E27FC236}">
                    <a16:creationId xmlns:a16="http://schemas.microsoft.com/office/drawing/2014/main" id="{96549291-4C07-477F-8A0F-F38983535830}"/>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5" name="Freeform 38">
                <a:extLst>
                  <a:ext uri="{FF2B5EF4-FFF2-40B4-BE49-F238E27FC236}">
                    <a16:creationId xmlns:a16="http://schemas.microsoft.com/office/drawing/2014/main" id="{A83B0544-2297-45D7-8A5E-BAA308D2F65D}"/>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6" name="Freeform 39">
                <a:extLst>
                  <a:ext uri="{FF2B5EF4-FFF2-40B4-BE49-F238E27FC236}">
                    <a16:creationId xmlns:a16="http://schemas.microsoft.com/office/drawing/2014/main" id="{5D85FDD7-C860-41D6-B4FA-36328BACDF4C}"/>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7" name="Freeform 40">
                <a:extLst>
                  <a:ext uri="{FF2B5EF4-FFF2-40B4-BE49-F238E27FC236}">
                    <a16:creationId xmlns:a16="http://schemas.microsoft.com/office/drawing/2014/main" id="{BA840367-9233-45D5-A4F5-517365C85C9A}"/>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3" name="Group 12">
              <a:extLst>
                <a:ext uri="{FF2B5EF4-FFF2-40B4-BE49-F238E27FC236}">
                  <a16:creationId xmlns:a16="http://schemas.microsoft.com/office/drawing/2014/main" id="{2A4E9C48-008F-403E-A525-4795A7629738}"/>
                </a:ext>
              </a:extLst>
            </p:cNvPr>
            <p:cNvGrpSpPr/>
            <p:nvPr userDrawn="1"/>
          </p:nvGrpSpPr>
          <p:grpSpPr>
            <a:xfrm>
              <a:off x="1651000" y="1027113"/>
              <a:ext cx="1417638" cy="260350"/>
              <a:chOff x="1651000" y="1027113"/>
              <a:chExt cx="1417638" cy="260350"/>
            </a:xfrm>
          </p:grpSpPr>
          <p:sp>
            <p:nvSpPr>
              <p:cNvPr id="14" name="Freeform 41">
                <a:extLst>
                  <a:ext uri="{FF2B5EF4-FFF2-40B4-BE49-F238E27FC236}">
                    <a16:creationId xmlns:a16="http://schemas.microsoft.com/office/drawing/2014/main" id="{D04DE4B9-B64A-4597-B8E9-E362389B1CF2}"/>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15" name="Freeform 42">
                <a:extLst>
                  <a:ext uri="{FF2B5EF4-FFF2-40B4-BE49-F238E27FC236}">
                    <a16:creationId xmlns:a16="http://schemas.microsoft.com/office/drawing/2014/main" id="{5106A322-A09F-4B49-B16B-ECF273E28EA0}"/>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19" name="Freeform 43">
                <a:extLst>
                  <a:ext uri="{FF2B5EF4-FFF2-40B4-BE49-F238E27FC236}">
                    <a16:creationId xmlns:a16="http://schemas.microsoft.com/office/drawing/2014/main" id="{DCA1AD32-A1A8-4D47-9F00-90A42520F39D}"/>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0" name="Freeform 44">
                <a:extLst>
                  <a:ext uri="{FF2B5EF4-FFF2-40B4-BE49-F238E27FC236}">
                    <a16:creationId xmlns:a16="http://schemas.microsoft.com/office/drawing/2014/main" id="{64A20D90-A69F-4FB7-B20A-5C5B1B593817}"/>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5" name="Freeform 45">
                <a:extLst>
                  <a:ext uri="{FF2B5EF4-FFF2-40B4-BE49-F238E27FC236}">
                    <a16:creationId xmlns:a16="http://schemas.microsoft.com/office/drawing/2014/main" id="{65AF8B97-F03E-4FF0-946D-B6E371C906F2}"/>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6" name="Freeform 46">
                <a:extLst>
                  <a:ext uri="{FF2B5EF4-FFF2-40B4-BE49-F238E27FC236}">
                    <a16:creationId xmlns:a16="http://schemas.microsoft.com/office/drawing/2014/main" id="{9A7DBA15-174A-4523-B803-EE19300DB4A3}"/>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7" name="Freeform 47">
                <a:extLst>
                  <a:ext uri="{FF2B5EF4-FFF2-40B4-BE49-F238E27FC236}">
                    <a16:creationId xmlns:a16="http://schemas.microsoft.com/office/drawing/2014/main" id="{7DDE99DD-2E60-4BDD-B81F-CA657DF23BB4}"/>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331264455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 - höger">
    <p:bg>
      <p:bgPr>
        <a:solidFill>
          <a:srgbClr val="FDEDED"/>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094321EA-1B41-4E39-AC57-27C2BCFC5BD7}"/>
              </a:ext>
            </a:extLst>
          </p:cNvPr>
          <p:cNvSpPr>
            <a:spLocks noGrp="1"/>
          </p:cNvSpPr>
          <p:nvPr>
            <p:ph type="pic" sz="quarter" idx="16" hasCustomPrompt="1"/>
          </p:nvPr>
        </p:nvSpPr>
        <p:spPr>
          <a:xfrm>
            <a:off x="0" y="0"/>
            <a:ext cx="12192000" cy="6858000"/>
          </a:xfrm>
        </p:spPr>
        <p:txBody>
          <a:bodyPr anchor="t" anchorCtr="1">
            <a:normAutofit/>
          </a:bodyPr>
          <a:lstStyle>
            <a:lvl1pPr marL="0" indent="0" algn="ctr">
              <a:buNone/>
              <a:defRPr sz="1400" i="1">
                <a:solidFill>
                  <a:schemeClr val="bg1">
                    <a:lumMod val="50000"/>
                  </a:schemeClr>
                </a:solidFill>
                <a:latin typeface="Inter" panose="020B0502030000000004" pitchFamily="34" charset="0"/>
                <a:ea typeface="Inter" panose="020B0502030000000004" pitchFamily="34" charset="0"/>
              </a:defRPr>
            </a:lvl1pPr>
          </a:lstStyle>
          <a:p>
            <a:r>
              <a:rPr lang="en-US" dirty="0" err="1"/>
              <a:t>Klicka</a:t>
            </a:r>
            <a:r>
              <a:rPr lang="en-US" dirty="0"/>
              <a:t> </a:t>
            </a:r>
            <a:r>
              <a:rPr lang="en-US" dirty="0" err="1"/>
              <a:t>på</a:t>
            </a:r>
            <a:r>
              <a:rPr lang="en-US" dirty="0"/>
              <a:t> </a:t>
            </a:r>
            <a:r>
              <a:rPr lang="en-US" dirty="0" err="1"/>
              <a:t>ikonen</a:t>
            </a:r>
            <a:r>
              <a:rPr lang="en-US" dirty="0"/>
              <a:t> </a:t>
            </a:r>
            <a:r>
              <a:rPr lang="en-US" dirty="0" err="1"/>
              <a:t>nedan</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en</a:t>
            </a:r>
            <a:r>
              <a:rPr lang="en-US" dirty="0"/>
              <a:t> </a:t>
            </a:r>
            <a:r>
              <a:rPr lang="en-US" dirty="0" err="1"/>
              <a:t>bakgrundsbild</a:t>
            </a:r>
            <a:endParaRPr lang="en-SE" dirty="0"/>
          </a:p>
        </p:txBody>
      </p:sp>
      <p:grpSp>
        <p:nvGrpSpPr>
          <p:cNvPr id="10" name="Group 9">
            <a:extLst>
              <a:ext uri="{FF2B5EF4-FFF2-40B4-BE49-F238E27FC236}">
                <a16:creationId xmlns:a16="http://schemas.microsoft.com/office/drawing/2014/main" id="{23794D5B-F55B-4801-95F5-AAF22BBD47C3}"/>
              </a:ext>
            </a:extLst>
          </p:cNvPr>
          <p:cNvGrpSpPr/>
          <p:nvPr userDrawn="1"/>
        </p:nvGrpSpPr>
        <p:grpSpPr>
          <a:xfrm>
            <a:off x="7532850" y="1260000"/>
            <a:ext cx="882650" cy="681722"/>
            <a:chOff x="5213350" y="3088139"/>
            <a:chExt cx="882650" cy="681722"/>
          </a:xfrm>
        </p:grpSpPr>
        <p:pic>
          <p:nvPicPr>
            <p:cNvPr id="11" name="Bildobjekt 7">
              <a:extLst>
                <a:ext uri="{FF2B5EF4-FFF2-40B4-BE49-F238E27FC236}">
                  <a16:creationId xmlns:a16="http://schemas.microsoft.com/office/drawing/2014/main" id="{2CA24296-82B7-4132-A9CF-BF8A8D11D586}"/>
                </a:ext>
              </a:extLst>
            </p:cNvPr>
            <p:cNvPicPr>
              <a:picLocks noChangeAspect="1"/>
            </p:cNvPicPr>
            <p:nvPr/>
          </p:nvPicPr>
          <p:blipFill>
            <a:blip r:embed="rId2"/>
            <a:stretch>
              <a:fillRect/>
            </a:stretch>
          </p:blipFill>
          <p:spPr>
            <a:xfrm>
              <a:off x="5213350" y="3088139"/>
              <a:ext cx="882650" cy="681722"/>
            </a:xfrm>
            <a:prstGeom prst="rect">
              <a:avLst/>
            </a:prstGeom>
          </p:spPr>
        </p:pic>
        <p:grpSp>
          <p:nvGrpSpPr>
            <p:cNvPr id="12" name="Group 11">
              <a:extLst>
                <a:ext uri="{FF2B5EF4-FFF2-40B4-BE49-F238E27FC236}">
                  <a16:creationId xmlns:a16="http://schemas.microsoft.com/office/drawing/2014/main" id="{C808B492-65AC-4470-83BC-586587D9E467}"/>
                </a:ext>
              </a:extLst>
            </p:cNvPr>
            <p:cNvGrpSpPr/>
            <p:nvPr userDrawn="1"/>
          </p:nvGrpSpPr>
          <p:grpSpPr>
            <a:xfrm>
              <a:off x="5424599" y="3299337"/>
              <a:ext cx="410873" cy="314758"/>
              <a:chOff x="8293482" y="2114540"/>
              <a:chExt cx="410873" cy="314758"/>
            </a:xfrm>
          </p:grpSpPr>
          <p:sp>
            <p:nvSpPr>
              <p:cNvPr id="13" name="TextBox 12">
                <a:extLst>
                  <a:ext uri="{FF2B5EF4-FFF2-40B4-BE49-F238E27FC236}">
                    <a16:creationId xmlns:a16="http://schemas.microsoft.com/office/drawing/2014/main" id="{92942AC0-1E52-4B35-BB1A-9F64A639A52F}"/>
                  </a:ext>
                </a:extLst>
              </p:cNvPr>
              <p:cNvSpPr txBox="1"/>
              <p:nvPr userDrawn="1"/>
            </p:nvSpPr>
            <p:spPr>
              <a:xfrm>
                <a:off x="8293482" y="2114540"/>
                <a:ext cx="193530" cy="314758"/>
              </a:xfrm>
              <a:custGeom>
                <a:avLst/>
                <a:gdLst/>
                <a:ahLst/>
                <a:cxnLst/>
                <a:rect l="l" t="t" r="r" b="b"/>
                <a:pathLst>
                  <a:path w="193530" h="314758">
                    <a:moveTo>
                      <a:pt x="54985" y="0"/>
                    </a:moveTo>
                    <a:lnTo>
                      <a:pt x="193530" y="0"/>
                    </a:lnTo>
                    <a:lnTo>
                      <a:pt x="193530" y="93518"/>
                    </a:lnTo>
                    <a:cubicBezTo>
                      <a:pt x="193530" y="120073"/>
                      <a:pt x="188407" y="147133"/>
                      <a:pt x="178160" y="174697"/>
                    </a:cubicBezTo>
                    <a:cubicBezTo>
                      <a:pt x="167914" y="202262"/>
                      <a:pt x="154276" y="228239"/>
                      <a:pt x="137246" y="252629"/>
                    </a:cubicBezTo>
                    <a:cubicBezTo>
                      <a:pt x="120216" y="277019"/>
                      <a:pt x="101599" y="297729"/>
                      <a:pt x="81395" y="314758"/>
                    </a:cubicBezTo>
                    <a:lnTo>
                      <a:pt x="0" y="266700"/>
                    </a:lnTo>
                    <a:cubicBezTo>
                      <a:pt x="14431" y="243898"/>
                      <a:pt x="27204" y="218642"/>
                      <a:pt x="38316" y="190933"/>
                    </a:cubicBezTo>
                    <a:cubicBezTo>
                      <a:pt x="49429" y="163224"/>
                      <a:pt x="54985" y="131041"/>
                      <a:pt x="54985" y="94384"/>
                    </a:cubicBezTo>
                    <a:lnTo>
                      <a:pt x="54985"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sv-SE" sz="9600" b="1" dirty="0">
                  <a:solidFill>
                    <a:schemeClr val="bg1"/>
                  </a:solidFill>
                  <a:latin typeface="Inter" panose="020B0502030000000004" pitchFamily="34" charset="0"/>
                  <a:ea typeface="Inter" panose="020B0502030000000004" pitchFamily="34" charset="0"/>
                </a:endParaRPr>
              </a:p>
            </p:txBody>
          </p:sp>
          <p:sp>
            <p:nvSpPr>
              <p:cNvPr id="14" name="TextBox 13">
                <a:extLst>
                  <a:ext uri="{FF2B5EF4-FFF2-40B4-BE49-F238E27FC236}">
                    <a16:creationId xmlns:a16="http://schemas.microsoft.com/office/drawing/2014/main" id="{02B3AA7B-31A8-42E0-8092-A9E3B602C210}"/>
                  </a:ext>
                </a:extLst>
              </p:cNvPr>
              <p:cNvSpPr txBox="1"/>
              <p:nvPr userDrawn="1"/>
            </p:nvSpPr>
            <p:spPr>
              <a:xfrm>
                <a:off x="8510825" y="2114540"/>
                <a:ext cx="193530" cy="314758"/>
              </a:xfrm>
              <a:custGeom>
                <a:avLst/>
                <a:gdLst/>
                <a:ahLst/>
                <a:cxnLst/>
                <a:rect l="l" t="t" r="r" b="b"/>
                <a:pathLst>
                  <a:path w="193530" h="314758">
                    <a:moveTo>
                      <a:pt x="54985" y="0"/>
                    </a:moveTo>
                    <a:lnTo>
                      <a:pt x="193530" y="0"/>
                    </a:lnTo>
                    <a:lnTo>
                      <a:pt x="193530" y="93518"/>
                    </a:lnTo>
                    <a:cubicBezTo>
                      <a:pt x="193530" y="120073"/>
                      <a:pt x="188407" y="147133"/>
                      <a:pt x="178160" y="174697"/>
                    </a:cubicBezTo>
                    <a:cubicBezTo>
                      <a:pt x="167914" y="202262"/>
                      <a:pt x="154276" y="228239"/>
                      <a:pt x="137246" y="252629"/>
                    </a:cubicBezTo>
                    <a:cubicBezTo>
                      <a:pt x="120217" y="277019"/>
                      <a:pt x="101600" y="297729"/>
                      <a:pt x="81395" y="314758"/>
                    </a:cubicBezTo>
                    <a:lnTo>
                      <a:pt x="0" y="266700"/>
                    </a:lnTo>
                    <a:cubicBezTo>
                      <a:pt x="14431" y="243898"/>
                      <a:pt x="27204" y="218642"/>
                      <a:pt x="38316" y="190933"/>
                    </a:cubicBezTo>
                    <a:cubicBezTo>
                      <a:pt x="49429" y="163224"/>
                      <a:pt x="54985" y="131041"/>
                      <a:pt x="54985" y="94384"/>
                    </a:cubicBezTo>
                    <a:lnTo>
                      <a:pt x="54985"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sv-SE" sz="9600" b="1" dirty="0">
                  <a:solidFill>
                    <a:schemeClr val="bg1"/>
                  </a:solidFill>
                  <a:latin typeface="Inter" panose="020B0502030000000004" pitchFamily="34" charset="0"/>
                  <a:ea typeface="Inter" panose="020B0502030000000004" pitchFamily="34" charset="0"/>
                </a:endParaRPr>
              </a:p>
            </p:txBody>
          </p:sp>
        </p:grpSp>
      </p:grpSp>
      <p:sp>
        <p:nvSpPr>
          <p:cNvPr id="15" name="Text Placeholder 20">
            <a:extLst>
              <a:ext uri="{FF2B5EF4-FFF2-40B4-BE49-F238E27FC236}">
                <a16:creationId xmlns:a16="http://schemas.microsoft.com/office/drawing/2014/main" id="{EE94545F-4C6D-45DE-97D0-9475692FFADF}"/>
              </a:ext>
            </a:extLst>
          </p:cNvPr>
          <p:cNvSpPr>
            <a:spLocks noGrp="1"/>
          </p:cNvSpPr>
          <p:nvPr>
            <p:ph type="body" sz="quarter" idx="17" hasCustomPrompt="1"/>
          </p:nvPr>
        </p:nvSpPr>
        <p:spPr>
          <a:xfrm>
            <a:off x="7740000" y="2268000"/>
            <a:ext cx="3960000" cy="1080000"/>
          </a:xfrm>
        </p:spPr>
        <p:txBody>
          <a:bodyPr lIns="0" tIns="0" rIns="0" bIns="0">
            <a:normAutofit/>
          </a:bodyPr>
          <a:lstStyle>
            <a:lvl1pPr marL="0" indent="0">
              <a:lnSpc>
                <a:spcPct val="100000"/>
              </a:lnSpc>
              <a:buNone/>
              <a:defRPr sz="3200" baseline="0"/>
            </a:lvl1pPr>
          </a:lstStyle>
          <a:p>
            <a:pPr lvl="0"/>
            <a:r>
              <a:rPr lang="en-US" dirty="0" err="1"/>
              <a:t>Skriv</a:t>
            </a:r>
            <a:r>
              <a:rPr lang="en-US" dirty="0"/>
              <a:t> </a:t>
            </a:r>
            <a:r>
              <a:rPr lang="en-US" dirty="0" err="1"/>
              <a:t>ett</a:t>
            </a:r>
            <a:br>
              <a:rPr lang="en-GB" dirty="0"/>
            </a:br>
            <a:r>
              <a:rPr lang="en-GB" dirty="0" err="1"/>
              <a:t>citat</a:t>
            </a:r>
            <a:r>
              <a:rPr lang="en-GB" dirty="0"/>
              <a:t> </a:t>
            </a:r>
            <a:r>
              <a:rPr lang="en-GB" dirty="0" err="1"/>
              <a:t>här</a:t>
            </a:r>
            <a:r>
              <a:rPr lang="en-GB" dirty="0"/>
              <a:t> 32 p</a:t>
            </a:r>
            <a:endParaRPr lang="en-US" dirty="0"/>
          </a:p>
        </p:txBody>
      </p:sp>
      <p:sp>
        <p:nvSpPr>
          <p:cNvPr id="19" name="Text Placeholder 20">
            <a:extLst>
              <a:ext uri="{FF2B5EF4-FFF2-40B4-BE49-F238E27FC236}">
                <a16:creationId xmlns:a16="http://schemas.microsoft.com/office/drawing/2014/main" id="{CF266431-60F3-4A16-80D2-466C9DD3250E}"/>
              </a:ext>
            </a:extLst>
          </p:cNvPr>
          <p:cNvSpPr>
            <a:spLocks noGrp="1"/>
          </p:cNvSpPr>
          <p:nvPr>
            <p:ph type="body" sz="quarter" idx="18" hasCustomPrompt="1"/>
          </p:nvPr>
        </p:nvSpPr>
        <p:spPr>
          <a:xfrm>
            <a:off x="7740000" y="3528000"/>
            <a:ext cx="3960000" cy="360000"/>
          </a:xfrm>
        </p:spPr>
        <p:txBody>
          <a:bodyPr lIns="0" tIns="0" rIns="0" bIns="0">
            <a:normAutofit/>
          </a:bodyPr>
          <a:lstStyle>
            <a:lvl1pPr marL="0" indent="0">
              <a:lnSpc>
                <a:spcPct val="100000"/>
              </a:lnSpc>
              <a:buNone/>
              <a:defRPr sz="1400" baseline="0">
                <a:latin typeface="Inter" panose="020B0502030000000004" pitchFamily="34" charset="0"/>
                <a:ea typeface="Inter" panose="020B0502030000000004" pitchFamily="34" charset="0"/>
              </a:defRPr>
            </a:lvl1pPr>
          </a:lstStyle>
          <a:p>
            <a:pPr lvl="0"/>
            <a:r>
              <a:rPr lang="en-GB" dirty="0" err="1"/>
              <a:t>Förnamn</a:t>
            </a:r>
            <a:r>
              <a:rPr lang="en-GB" dirty="0"/>
              <a:t> </a:t>
            </a:r>
            <a:r>
              <a:rPr lang="en-GB" dirty="0" err="1"/>
              <a:t>Efternamn</a:t>
            </a:r>
            <a:r>
              <a:rPr lang="en-GB" dirty="0"/>
              <a:t> 14 p</a:t>
            </a:r>
            <a:endParaRPr lang="en-US" dirty="0"/>
          </a:p>
        </p:txBody>
      </p:sp>
      <p:grpSp>
        <p:nvGrpSpPr>
          <p:cNvPr id="16" name="Group 15">
            <a:extLst>
              <a:ext uri="{FF2B5EF4-FFF2-40B4-BE49-F238E27FC236}">
                <a16:creationId xmlns:a16="http://schemas.microsoft.com/office/drawing/2014/main" id="{917A19BB-9DF3-4DD4-BEA1-97BBB1C0AC44}"/>
              </a:ext>
            </a:extLst>
          </p:cNvPr>
          <p:cNvGrpSpPr/>
          <p:nvPr userDrawn="1"/>
        </p:nvGrpSpPr>
        <p:grpSpPr>
          <a:xfrm>
            <a:off x="243853" y="122159"/>
            <a:ext cx="1601989" cy="401792"/>
            <a:chOff x="471487" y="542926"/>
            <a:chExt cx="3436938" cy="862012"/>
          </a:xfrm>
        </p:grpSpPr>
        <p:grpSp>
          <p:nvGrpSpPr>
            <p:cNvPr id="17" name="Group 16">
              <a:extLst>
                <a:ext uri="{FF2B5EF4-FFF2-40B4-BE49-F238E27FC236}">
                  <a16:creationId xmlns:a16="http://schemas.microsoft.com/office/drawing/2014/main" id="{D76D4F3B-331F-4890-8E07-E1C8132D4184}"/>
                </a:ext>
              </a:extLst>
            </p:cNvPr>
            <p:cNvGrpSpPr/>
            <p:nvPr userDrawn="1"/>
          </p:nvGrpSpPr>
          <p:grpSpPr>
            <a:xfrm>
              <a:off x="471487" y="542926"/>
              <a:ext cx="1031875" cy="862012"/>
              <a:chOff x="471487" y="542926"/>
              <a:chExt cx="1031875" cy="862012"/>
            </a:xfrm>
          </p:grpSpPr>
          <p:sp>
            <p:nvSpPr>
              <p:cNvPr id="39" name="Freeform 28">
                <a:extLst>
                  <a:ext uri="{FF2B5EF4-FFF2-40B4-BE49-F238E27FC236}">
                    <a16:creationId xmlns:a16="http://schemas.microsoft.com/office/drawing/2014/main" id="{C1302945-1B5D-435D-A29A-8B6A1C2EEA6B}"/>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0" name="Freeform 29">
                <a:extLst>
                  <a:ext uri="{FF2B5EF4-FFF2-40B4-BE49-F238E27FC236}">
                    <a16:creationId xmlns:a16="http://schemas.microsoft.com/office/drawing/2014/main" id="{D1BAFD8D-5F02-41FB-88CA-43067483737C}"/>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1" name="Freeform 30">
                <a:extLst>
                  <a:ext uri="{FF2B5EF4-FFF2-40B4-BE49-F238E27FC236}">
                    <a16:creationId xmlns:a16="http://schemas.microsoft.com/office/drawing/2014/main" id="{3350C050-D1BA-4718-9066-1A7206CAD3A6}"/>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8" name="Group 17">
              <a:extLst>
                <a:ext uri="{FF2B5EF4-FFF2-40B4-BE49-F238E27FC236}">
                  <a16:creationId xmlns:a16="http://schemas.microsoft.com/office/drawing/2014/main" id="{AA4ECA9C-8F3F-4410-952B-E5C830AAEB33}"/>
                </a:ext>
              </a:extLst>
            </p:cNvPr>
            <p:cNvGrpSpPr/>
            <p:nvPr userDrawn="1"/>
          </p:nvGrpSpPr>
          <p:grpSpPr>
            <a:xfrm>
              <a:off x="1638300" y="723901"/>
              <a:ext cx="2270125" cy="260350"/>
              <a:chOff x="1638300" y="723901"/>
              <a:chExt cx="2270125" cy="260350"/>
            </a:xfrm>
          </p:grpSpPr>
          <p:sp>
            <p:nvSpPr>
              <p:cNvPr id="29" name="Freeform 31">
                <a:extLst>
                  <a:ext uri="{FF2B5EF4-FFF2-40B4-BE49-F238E27FC236}">
                    <a16:creationId xmlns:a16="http://schemas.microsoft.com/office/drawing/2014/main" id="{18EB750C-9B73-4B71-9C10-86B124D28C44}"/>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0" name="Freeform 32">
                <a:extLst>
                  <a:ext uri="{FF2B5EF4-FFF2-40B4-BE49-F238E27FC236}">
                    <a16:creationId xmlns:a16="http://schemas.microsoft.com/office/drawing/2014/main" id="{7260B38F-C48D-4F72-823A-C37DAECF67CD}"/>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1" name="Freeform 33">
                <a:extLst>
                  <a:ext uri="{FF2B5EF4-FFF2-40B4-BE49-F238E27FC236}">
                    <a16:creationId xmlns:a16="http://schemas.microsoft.com/office/drawing/2014/main" id="{DAC075B8-BB35-454D-AF80-882F2B6CFD02}"/>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2" name="Freeform 34">
                <a:extLst>
                  <a:ext uri="{FF2B5EF4-FFF2-40B4-BE49-F238E27FC236}">
                    <a16:creationId xmlns:a16="http://schemas.microsoft.com/office/drawing/2014/main" id="{D5F49844-6863-466C-953E-219CFCA2DC64}"/>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3" name="Freeform 35">
                <a:extLst>
                  <a:ext uri="{FF2B5EF4-FFF2-40B4-BE49-F238E27FC236}">
                    <a16:creationId xmlns:a16="http://schemas.microsoft.com/office/drawing/2014/main" id="{44E7158F-89DD-4886-8D9E-2517A4EEC5EA}"/>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4" name="Freeform 36">
                <a:extLst>
                  <a:ext uri="{FF2B5EF4-FFF2-40B4-BE49-F238E27FC236}">
                    <a16:creationId xmlns:a16="http://schemas.microsoft.com/office/drawing/2014/main" id="{20638254-EAEF-4039-8BBA-C7C4F513A595}"/>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5" name="Freeform 37">
                <a:extLst>
                  <a:ext uri="{FF2B5EF4-FFF2-40B4-BE49-F238E27FC236}">
                    <a16:creationId xmlns:a16="http://schemas.microsoft.com/office/drawing/2014/main" id="{C950D782-78AC-4C1E-A083-582E370D214E}"/>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6" name="Freeform 38">
                <a:extLst>
                  <a:ext uri="{FF2B5EF4-FFF2-40B4-BE49-F238E27FC236}">
                    <a16:creationId xmlns:a16="http://schemas.microsoft.com/office/drawing/2014/main" id="{2D34C4F2-D303-4A80-971A-9C4ECDE1F02C}"/>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7" name="Freeform 39">
                <a:extLst>
                  <a:ext uri="{FF2B5EF4-FFF2-40B4-BE49-F238E27FC236}">
                    <a16:creationId xmlns:a16="http://schemas.microsoft.com/office/drawing/2014/main" id="{3940AF34-DC01-4547-8D33-43B796AFF67F}"/>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8" name="Freeform 40">
                <a:extLst>
                  <a:ext uri="{FF2B5EF4-FFF2-40B4-BE49-F238E27FC236}">
                    <a16:creationId xmlns:a16="http://schemas.microsoft.com/office/drawing/2014/main" id="{83F7EA01-30C3-4CBF-A9EC-097F532423F1}"/>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20" name="Group 19">
              <a:extLst>
                <a:ext uri="{FF2B5EF4-FFF2-40B4-BE49-F238E27FC236}">
                  <a16:creationId xmlns:a16="http://schemas.microsoft.com/office/drawing/2014/main" id="{1EF4F788-2D42-41A7-93B3-DF53256E0B29}"/>
                </a:ext>
              </a:extLst>
            </p:cNvPr>
            <p:cNvGrpSpPr/>
            <p:nvPr userDrawn="1"/>
          </p:nvGrpSpPr>
          <p:grpSpPr>
            <a:xfrm>
              <a:off x="1651000" y="1027113"/>
              <a:ext cx="1417638" cy="260350"/>
              <a:chOff x="1651000" y="1027113"/>
              <a:chExt cx="1417638" cy="260350"/>
            </a:xfrm>
          </p:grpSpPr>
          <p:sp>
            <p:nvSpPr>
              <p:cNvPr id="21" name="Freeform 41">
                <a:extLst>
                  <a:ext uri="{FF2B5EF4-FFF2-40B4-BE49-F238E27FC236}">
                    <a16:creationId xmlns:a16="http://schemas.microsoft.com/office/drawing/2014/main" id="{AD762D33-C85A-4F7F-86E8-18CBDE86E664}"/>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2" name="Freeform 42">
                <a:extLst>
                  <a:ext uri="{FF2B5EF4-FFF2-40B4-BE49-F238E27FC236}">
                    <a16:creationId xmlns:a16="http://schemas.microsoft.com/office/drawing/2014/main" id="{0A0F9267-3A45-4B23-822B-55AF2F54F4BD}"/>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3" name="Freeform 43">
                <a:extLst>
                  <a:ext uri="{FF2B5EF4-FFF2-40B4-BE49-F238E27FC236}">
                    <a16:creationId xmlns:a16="http://schemas.microsoft.com/office/drawing/2014/main" id="{64CE9202-8A56-42FF-A96F-0D97BB1447FE}"/>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5" name="Freeform 44">
                <a:extLst>
                  <a:ext uri="{FF2B5EF4-FFF2-40B4-BE49-F238E27FC236}">
                    <a16:creationId xmlns:a16="http://schemas.microsoft.com/office/drawing/2014/main" id="{56C8ECD6-4169-427A-A0EF-3539F1E3BBB7}"/>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6" name="Freeform 45">
                <a:extLst>
                  <a:ext uri="{FF2B5EF4-FFF2-40B4-BE49-F238E27FC236}">
                    <a16:creationId xmlns:a16="http://schemas.microsoft.com/office/drawing/2014/main" id="{80C9C1DE-8051-416F-BAF7-26F2CF424FB0}"/>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7" name="Freeform 46">
                <a:extLst>
                  <a:ext uri="{FF2B5EF4-FFF2-40B4-BE49-F238E27FC236}">
                    <a16:creationId xmlns:a16="http://schemas.microsoft.com/office/drawing/2014/main" id="{499D6A4D-D4D7-43FD-BFDF-6653D8B41F56}"/>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8" name="Freeform 47">
                <a:extLst>
                  <a:ext uri="{FF2B5EF4-FFF2-40B4-BE49-F238E27FC236}">
                    <a16:creationId xmlns:a16="http://schemas.microsoft.com/office/drawing/2014/main" id="{B5F72700-066B-4CD5-BCEE-C31A9F939EEC}"/>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30656706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 sida - orange text">
    <p:bg>
      <p:bgPr>
        <a:solidFill>
          <a:srgbClr val="FDEDED"/>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81EC3C-5BC3-44C9-A059-E2B631B16853}"/>
              </a:ext>
            </a:extLst>
          </p:cNvPr>
          <p:cNvSpPr>
            <a:spLocks noGrp="1"/>
          </p:cNvSpPr>
          <p:nvPr>
            <p:ph type="pic" sz="quarter" idx="16" hasCustomPrompt="1"/>
          </p:nvPr>
        </p:nvSpPr>
        <p:spPr>
          <a:xfrm>
            <a:off x="0" y="0"/>
            <a:ext cx="12192000" cy="6858000"/>
          </a:xfrm>
        </p:spPr>
        <p:txBody>
          <a:bodyPr anchor="t" anchorCtr="1">
            <a:normAutofit/>
          </a:bodyPr>
          <a:lstStyle>
            <a:lvl1pPr marL="0" indent="0" algn="ctr">
              <a:buNone/>
              <a:defRPr sz="1400" i="1">
                <a:solidFill>
                  <a:schemeClr val="bg1">
                    <a:lumMod val="50000"/>
                  </a:schemeClr>
                </a:solidFill>
                <a:latin typeface="Inter" panose="020B0502030000000004" pitchFamily="34" charset="0"/>
                <a:ea typeface="Inter" panose="020B0502030000000004" pitchFamily="34" charset="0"/>
              </a:defRPr>
            </a:lvl1pPr>
          </a:lstStyle>
          <a:p>
            <a:r>
              <a:rPr lang="en-US" dirty="0" err="1"/>
              <a:t>Klicka</a:t>
            </a:r>
            <a:r>
              <a:rPr lang="en-US" dirty="0"/>
              <a:t> </a:t>
            </a:r>
            <a:r>
              <a:rPr lang="en-US" dirty="0" err="1"/>
              <a:t>på</a:t>
            </a:r>
            <a:r>
              <a:rPr lang="en-US" dirty="0"/>
              <a:t> </a:t>
            </a:r>
            <a:r>
              <a:rPr lang="en-US" dirty="0" err="1"/>
              <a:t>ikonen</a:t>
            </a:r>
            <a:r>
              <a:rPr lang="en-US" dirty="0"/>
              <a:t> </a:t>
            </a:r>
            <a:r>
              <a:rPr lang="en-US" dirty="0" err="1"/>
              <a:t>nedan</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en</a:t>
            </a:r>
            <a:r>
              <a:rPr lang="en-US" dirty="0"/>
              <a:t> </a:t>
            </a:r>
            <a:r>
              <a:rPr lang="en-US" dirty="0" err="1"/>
              <a:t>bakgrundsbild</a:t>
            </a:r>
            <a:endParaRPr lang="en-SE" dirty="0"/>
          </a:p>
        </p:txBody>
      </p:sp>
      <p:sp>
        <p:nvSpPr>
          <p:cNvPr id="45" name="Rectangle 44">
            <a:extLst>
              <a:ext uri="{FF2B5EF4-FFF2-40B4-BE49-F238E27FC236}">
                <a16:creationId xmlns:a16="http://schemas.microsoft.com/office/drawing/2014/main" id="{87E9AD7C-DEA4-45ED-BD8A-64858DEFB09C}"/>
              </a:ext>
            </a:extLst>
          </p:cNvPr>
          <p:cNvSpPr/>
          <p:nvPr userDrawn="1"/>
        </p:nvSpPr>
        <p:spPr>
          <a:xfrm>
            <a:off x="1428750" y="2682875"/>
            <a:ext cx="476250" cy="2643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36" name="Text Placeholder 31">
            <a:extLst>
              <a:ext uri="{FF2B5EF4-FFF2-40B4-BE49-F238E27FC236}">
                <a16:creationId xmlns:a16="http://schemas.microsoft.com/office/drawing/2014/main" id="{510370F3-E9A3-43EB-ABDB-D39B8EE30D06}"/>
              </a:ext>
            </a:extLst>
          </p:cNvPr>
          <p:cNvSpPr>
            <a:spLocks noGrp="1"/>
          </p:cNvSpPr>
          <p:nvPr>
            <p:ph type="body" sz="quarter" idx="18" hasCustomPrompt="1"/>
          </p:nvPr>
        </p:nvSpPr>
        <p:spPr>
          <a:xfrm>
            <a:off x="1428750" y="2390181"/>
            <a:ext cx="2202068" cy="557007"/>
          </a:xfrm>
          <a:prstGeom prst="roundRect">
            <a:avLst>
              <a:gd name="adj" fmla="val 50000"/>
            </a:avLst>
          </a:prstGeom>
          <a:solidFill>
            <a:schemeClr val="tx2"/>
          </a:solidFill>
        </p:spPr>
        <p:txBody>
          <a:bodyPr wrap="none" lIns="108000" tIns="72000" rIns="108000" bIns="61200" anchor="ctr" anchorCtr="1">
            <a:spAutoFit/>
          </a:bodyPr>
          <a:lstStyle>
            <a:lvl1pPr marL="0" indent="0">
              <a:lnSpc>
                <a:spcPct val="100000"/>
              </a:lnSpc>
              <a:spcBef>
                <a:spcPts val="0"/>
              </a:spcBef>
              <a:buNone/>
              <a:defRPr sz="1700">
                <a:solidFill>
                  <a:schemeClr val="bg1"/>
                </a:solidFill>
              </a:defRPr>
            </a:lvl1pPr>
          </a:lstStyle>
          <a:p>
            <a:pPr lvl="0"/>
            <a:r>
              <a:rPr lang="en-US" dirty="0"/>
              <a:t>DD </a:t>
            </a:r>
            <a:r>
              <a:rPr lang="en-US" dirty="0" err="1"/>
              <a:t>månad</a:t>
            </a:r>
            <a:r>
              <a:rPr lang="en-US" dirty="0"/>
              <a:t> ÅÅÅÅ</a:t>
            </a:r>
            <a:endParaRPr lang="en-SE" dirty="0"/>
          </a:p>
        </p:txBody>
      </p:sp>
      <p:sp>
        <p:nvSpPr>
          <p:cNvPr id="46" name="Text Placeholder 14">
            <a:extLst>
              <a:ext uri="{FF2B5EF4-FFF2-40B4-BE49-F238E27FC236}">
                <a16:creationId xmlns:a16="http://schemas.microsoft.com/office/drawing/2014/main" id="{36D8E772-3874-4C4E-AC9E-304E521442BB}"/>
              </a:ext>
            </a:extLst>
          </p:cNvPr>
          <p:cNvSpPr>
            <a:spLocks noGrp="1"/>
          </p:cNvSpPr>
          <p:nvPr>
            <p:ph type="body" sz="quarter" idx="14" hasCustomPrompt="1"/>
          </p:nvPr>
        </p:nvSpPr>
        <p:spPr>
          <a:xfrm>
            <a:off x="1674000" y="3780000"/>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a:lnSpc>
                <a:spcPts val="2700"/>
              </a:lnSpc>
              <a:buNone/>
              <a:defRPr sz="3200" baseline="0">
                <a:solidFill>
                  <a:schemeClr val="tx2"/>
                </a:solidFill>
                <a:latin typeface="Inter" panose="020B0502030000000004" pitchFamily="34" charset="0"/>
                <a:ea typeface="Inter" panose="020B0502030000000004" pitchFamily="34" charset="0"/>
              </a:defRPr>
            </a:lvl1pPr>
            <a:lvl2pPr>
              <a:buNone/>
              <a:defRPr/>
            </a:lvl2pPr>
          </a:lstStyle>
          <a:p>
            <a:pPr lvl="0"/>
            <a:r>
              <a:rPr lang="en-US" dirty="0"/>
              <a:t>Rubrik 32 p</a:t>
            </a:r>
          </a:p>
        </p:txBody>
      </p:sp>
      <p:sp>
        <p:nvSpPr>
          <p:cNvPr id="47" name="Text Placeholder 14">
            <a:extLst>
              <a:ext uri="{FF2B5EF4-FFF2-40B4-BE49-F238E27FC236}">
                <a16:creationId xmlns:a16="http://schemas.microsoft.com/office/drawing/2014/main" id="{F39F00EE-617B-4102-AC20-F44AC5DBC2E8}"/>
              </a:ext>
            </a:extLst>
          </p:cNvPr>
          <p:cNvSpPr>
            <a:spLocks noGrp="1"/>
          </p:cNvSpPr>
          <p:nvPr>
            <p:ph type="body" sz="quarter" idx="15" hasCustomPrompt="1"/>
          </p:nvPr>
        </p:nvSpPr>
        <p:spPr>
          <a:xfrm>
            <a:off x="1672035" y="4463998"/>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marL="0" indent="0">
              <a:lnSpc>
                <a:spcPts val="2700"/>
              </a:lnSpc>
              <a:buNone/>
              <a:defRPr sz="3200" baseline="0">
                <a:solidFill>
                  <a:srgbClr val="EA4F26"/>
                </a:solidFill>
                <a:latin typeface="Inter" panose="020B0502030000000004" pitchFamily="34" charset="0"/>
                <a:ea typeface="Inter" panose="020B0502030000000004" pitchFamily="34" charset="0"/>
              </a:defRPr>
            </a:lvl1pPr>
            <a:lvl2pPr>
              <a:buNone/>
              <a:defRPr/>
            </a:lvl2pPr>
          </a:lstStyle>
          <a:p>
            <a:pPr lvl="0"/>
            <a:r>
              <a:rPr lang="en-US" dirty="0" err="1"/>
              <a:t>Underrubrik</a:t>
            </a:r>
            <a:r>
              <a:rPr lang="en-US" dirty="0"/>
              <a:t> 32 p</a:t>
            </a:r>
          </a:p>
        </p:txBody>
      </p:sp>
      <p:sp>
        <p:nvSpPr>
          <p:cNvPr id="9" name="Text Placeholder 20">
            <a:extLst>
              <a:ext uri="{FF2B5EF4-FFF2-40B4-BE49-F238E27FC236}">
                <a16:creationId xmlns:a16="http://schemas.microsoft.com/office/drawing/2014/main" id="{ADC12364-B74C-423D-A1C3-DB4EEFE5207B}"/>
              </a:ext>
            </a:extLst>
          </p:cNvPr>
          <p:cNvSpPr>
            <a:spLocks noGrp="1"/>
          </p:cNvSpPr>
          <p:nvPr>
            <p:ph type="body" sz="quarter" idx="11" hasCustomPrompt="1"/>
          </p:nvPr>
        </p:nvSpPr>
        <p:spPr>
          <a:xfrm>
            <a:off x="1674000" y="5953538"/>
            <a:ext cx="7200000" cy="180000"/>
          </a:xfrm>
        </p:spPr>
        <p:txBody>
          <a:bodyPr lIns="0" tIns="0" rIns="0" bIns="0" anchor="t" anchorCtr="0">
            <a:normAutofit/>
          </a:bodyPr>
          <a:lstStyle>
            <a:lvl1pPr marL="0" indent="0" algn="l">
              <a:lnSpc>
                <a:spcPct val="100000"/>
              </a:lnSpc>
              <a:spcBef>
                <a:spcPts val="0"/>
              </a:spcBef>
              <a:buNone/>
              <a:defRPr sz="1300" baseline="0">
                <a:latin typeface="Inter" panose="020B0502030000000004" pitchFamily="34" charset="0"/>
                <a:ea typeface="Inter" panose="020B0502030000000004" pitchFamily="34" charset="0"/>
              </a:defRPr>
            </a:lvl1pPr>
          </a:lstStyle>
          <a:p>
            <a:pPr lvl="0"/>
            <a:r>
              <a:rPr lang="en-GB" dirty="0" err="1"/>
              <a:t>Förnamn</a:t>
            </a:r>
            <a:r>
              <a:rPr lang="en-GB" dirty="0"/>
              <a:t> </a:t>
            </a:r>
            <a:r>
              <a:rPr lang="en-GB" dirty="0" err="1"/>
              <a:t>Efternamn</a:t>
            </a:r>
            <a:r>
              <a:rPr lang="en-GB" dirty="0"/>
              <a:t>   namn@mail.se   0701-234567   www.webbsida.se</a:t>
            </a:r>
          </a:p>
          <a:p>
            <a:pPr lvl="0"/>
            <a:endParaRPr lang="en-US" dirty="0"/>
          </a:p>
        </p:txBody>
      </p:sp>
      <p:grpSp>
        <p:nvGrpSpPr>
          <p:cNvPr id="32" name="Group 31">
            <a:extLst>
              <a:ext uri="{FF2B5EF4-FFF2-40B4-BE49-F238E27FC236}">
                <a16:creationId xmlns:a16="http://schemas.microsoft.com/office/drawing/2014/main" id="{10178272-1D1C-47FB-86CF-D2759E1D4DDA}"/>
              </a:ext>
            </a:extLst>
          </p:cNvPr>
          <p:cNvGrpSpPr/>
          <p:nvPr userDrawn="1"/>
        </p:nvGrpSpPr>
        <p:grpSpPr>
          <a:xfrm>
            <a:off x="471487" y="542926"/>
            <a:ext cx="3436938" cy="862012"/>
            <a:chOff x="471487" y="542926"/>
            <a:chExt cx="3436938" cy="862012"/>
          </a:xfrm>
        </p:grpSpPr>
        <p:grpSp>
          <p:nvGrpSpPr>
            <p:cNvPr id="33" name="Group 32">
              <a:extLst>
                <a:ext uri="{FF2B5EF4-FFF2-40B4-BE49-F238E27FC236}">
                  <a16:creationId xmlns:a16="http://schemas.microsoft.com/office/drawing/2014/main" id="{0F785F33-BC58-41DD-8066-6DC6DF5802E9}"/>
                </a:ext>
              </a:extLst>
            </p:cNvPr>
            <p:cNvGrpSpPr/>
            <p:nvPr userDrawn="1"/>
          </p:nvGrpSpPr>
          <p:grpSpPr>
            <a:xfrm>
              <a:off x="471487" y="542926"/>
              <a:ext cx="1031875" cy="862012"/>
              <a:chOff x="471487" y="542926"/>
              <a:chExt cx="1031875" cy="862012"/>
            </a:xfrm>
          </p:grpSpPr>
          <p:sp>
            <p:nvSpPr>
              <p:cNvPr id="57" name="Freeform 28">
                <a:extLst>
                  <a:ext uri="{FF2B5EF4-FFF2-40B4-BE49-F238E27FC236}">
                    <a16:creationId xmlns:a16="http://schemas.microsoft.com/office/drawing/2014/main" id="{6035D9D0-B4EF-4946-AA97-DBA3AE37E976}"/>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58" name="Freeform 29">
                <a:extLst>
                  <a:ext uri="{FF2B5EF4-FFF2-40B4-BE49-F238E27FC236}">
                    <a16:creationId xmlns:a16="http://schemas.microsoft.com/office/drawing/2014/main" id="{CCE07A76-8EF6-45C0-9956-9BFDAD84D5E0}"/>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59" name="Freeform 30">
                <a:extLst>
                  <a:ext uri="{FF2B5EF4-FFF2-40B4-BE49-F238E27FC236}">
                    <a16:creationId xmlns:a16="http://schemas.microsoft.com/office/drawing/2014/main" id="{F484CC18-AFD9-45E8-944F-E696F3DD6202}"/>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34" name="Group 33">
              <a:extLst>
                <a:ext uri="{FF2B5EF4-FFF2-40B4-BE49-F238E27FC236}">
                  <a16:creationId xmlns:a16="http://schemas.microsoft.com/office/drawing/2014/main" id="{486B8022-D4BA-49F6-A3B0-CE5DE1B69B84}"/>
                </a:ext>
              </a:extLst>
            </p:cNvPr>
            <p:cNvGrpSpPr/>
            <p:nvPr userDrawn="1"/>
          </p:nvGrpSpPr>
          <p:grpSpPr>
            <a:xfrm>
              <a:off x="1638300" y="723901"/>
              <a:ext cx="2270125" cy="260350"/>
              <a:chOff x="1638300" y="723901"/>
              <a:chExt cx="2270125" cy="260350"/>
            </a:xfrm>
          </p:grpSpPr>
          <p:sp>
            <p:nvSpPr>
              <p:cNvPr id="44" name="Freeform 31">
                <a:extLst>
                  <a:ext uri="{FF2B5EF4-FFF2-40B4-BE49-F238E27FC236}">
                    <a16:creationId xmlns:a16="http://schemas.microsoft.com/office/drawing/2014/main" id="{40A611FE-AB87-40BA-85E3-C2F4A164594E}"/>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8" name="Freeform 32">
                <a:extLst>
                  <a:ext uri="{FF2B5EF4-FFF2-40B4-BE49-F238E27FC236}">
                    <a16:creationId xmlns:a16="http://schemas.microsoft.com/office/drawing/2014/main" id="{4967103F-5646-45F4-B8B3-74102BBCE9B0}"/>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9" name="Freeform 33">
                <a:extLst>
                  <a:ext uri="{FF2B5EF4-FFF2-40B4-BE49-F238E27FC236}">
                    <a16:creationId xmlns:a16="http://schemas.microsoft.com/office/drawing/2014/main" id="{F814C653-F9AD-49C7-A039-E92F46D28895}"/>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50" name="Freeform 34">
                <a:extLst>
                  <a:ext uri="{FF2B5EF4-FFF2-40B4-BE49-F238E27FC236}">
                    <a16:creationId xmlns:a16="http://schemas.microsoft.com/office/drawing/2014/main" id="{9F7C4C02-9A73-4DCA-B015-25E77AB2804C}"/>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51" name="Freeform 35">
                <a:extLst>
                  <a:ext uri="{FF2B5EF4-FFF2-40B4-BE49-F238E27FC236}">
                    <a16:creationId xmlns:a16="http://schemas.microsoft.com/office/drawing/2014/main" id="{EA85A348-2FC9-4D09-A354-D446F538C16A}"/>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52" name="Freeform 36">
                <a:extLst>
                  <a:ext uri="{FF2B5EF4-FFF2-40B4-BE49-F238E27FC236}">
                    <a16:creationId xmlns:a16="http://schemas.microsoft.com/office/drawing/2014/main" id="{A78D8696-D74D-4E39-956E-9C0620BD9E71}"/>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53" name="Freeform 37">
                <a:extLst>
                  <a:ext uri="{FF2B5EF4-FFF2-40B4-BE49-F238E27FC236}">
                    <a16:creationId xmlns:a16="http://schemas.microsoft.com/office/drawing/2014/main" id="{F4DE5861-A203-429F-A13E-456B288A453F}"/>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54" name="Freeform 38">
                <a:extLst>
                  <a:ext uri="{FF2B5EF4-FFF2-40B4-BE49-F238E27FC236}">
                    <a16:creationId xmlns:a16="http://schemas.microsoft.com/office/drawing/2014/main" id="{9AB18007-680C-4E22-9010-5A239C079628}"/>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55" name="Freeform 39">
                <a:extLst>
                  <a:ext uri="{FF2B5EF4-FFF2-40B4-BE49-F238E27FC236}">
                    <a16:creationId xmlns:a16="http://schemas.microsoft.com/office/drawing/2014/main" id="{87FD68E7-25B8-4565-9A15-6A9F70184809}"/>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56" name="Freeform 40">
                <a:extLst>
                  <a:ext uri="{FF2B5EF4-FFF2-40B4-BE49-F238E27FC236}">
                    <a16:creationId xmlns:a16="http://schemas.microsoft.com/office/drawing/2014/main" id="{14260C79-5862-478F-9396-45CCC576BB16}"/>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35" name="Group 34">
              <a:extLst>
                <a:ext uri="{FF2B5EF4-FFF2-40B4-BE49-F238E27FC236}">
                  <a16:creationId xmlns:a16="http://schemas.microsoft.com/office/drawing/2014/main" id="{3E9CE98F-46DC-413E-A625-99DA59310937}"/>
                </a:ext>
              </a:extLst>
            </p:cNvPr>
            <p:cNvGrpSpPr/>
            <p:nvPr userDrawn="1"/>
          </p:nvGrpSpPr>
          <p:grpSpPr>
            <a:xfrm>
              <a:off x="1651000" y="1027113"/>
              <a:ext cx="1417638" cy="260350"/>
              <a:chOff x="1651000" y="1027113"/>
              <a:chExt cx="1417638" cy="260350"/>
            </a:xfrm>
          </p:grpSpPr>
          <p:sp>
            <p:nvSpPr>
              <p:cNvPr id="37" name="Freeform 41">
                <a:extLst>
                  <a:ext uri="{FF2B5EF4-FFF2-40B4-BE49-F238E27FC236}">
                    <a16:creationId xmlns:a16="http://schemas.microsoft.com/office/drawing/2014/main" id="{5DC1A297-AB46-4DCA-985B-0A51E752577C}"/>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8" name="Freeform 42">
                <a:extLst>
                  <a:ext uri="{FF2B5EF4-FFF2-40B4-BE49-F238E27FC236}">
                    <a16:creationId xmlns:a16="http://schemas.microsoft.com/office/drawing/2014/main" id="{F20B7C5B-FF41-4860-BDC6-D52691EA4F31}"/>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9" name="Freeform 43">
                <a:extLst>
                  <a:ext uri="{FF2B5EF4-FFF2-40B4-BE49-F238E27FC236}">
                    <a16:creationId xmlns:a16="http://schemas.microsoft.com/office/drawing/2014/main" id="{C198A584-6B4D-4F37-9469-3C5E8FC68F40}"/>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0" name="Freeform 44">
                <a:extLst>
                  <a:ext uri="{FF2B5EF4-FFF2-40B4-BE49-F238E27FC236}">
                    <a16:creationId xmlns:a16="http://schemas.microsoft.com/office/drawing/2014/main" id="{025DC4CB-88C9-44F4-8042-DD7A9BEE34F3}"/>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1" name="Freeform 45">
                <a:extLst>
                  <a:ext uri="{FF2B5EF4-FFF2-40B4-BE49-F238E27FC236}">
                    <a16:creationId xmlns:a16="http://schemas.microsoft.com/office/drawing/2014/main" id="{D8190D5A-50F1-4DFB-831A-7A3E9AEAC018}"/>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2" name="Freeform 46">
                <a:extLst>
                  <a:ext uri="{FF2B5EF4-FFF2-40B4-BE49-F238E27FC236}">
                    <a16:creationId xmlns:a16="http://schemas.microsoft.com/office/drawing/2014/main" id="{AF54066A-AC9A-4362-B1CF-FFF4D3DB85CC}"/>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3" name="Freeform 47">
                <a:extLst>
                  <a:ext uri="{FF2B5EF4-FFF2-40B4-BE49-F238E27FC236}">
                    <a16:creationId xmlns:a16="http://schemas.microsoft.com/office/drawing/2014/main" id="{56FAC502-7F87-4682-A6A3-25A32549700D}"/>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2976144014"/>
      </p:ext>
    </p:extLst>
  </p:cSld>
  <p:clrMapOvr>
    <a:masterClrMapping/>
  </p:clrMapOvr>
  <p:hf hdr="0" ftr="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 sida - fast bi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9DCC26-3C08-4818-99E3-25CF8AD3AD03}"/>
              </a:ext>
            </a:extLst>
          </p:cNvPr>
          <p:cNvSpPr/>
          <p:nvPr userDrawn="1"/>
        </p:nvSpPr>
        <p:spPr>
          <a:xfrm>
            <a:off x="1428750" y="2682875"/>
            <a:ext cx="476250" cy="2643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11" name="Text Placeholder 31">
            <a:extLst>
              <a:ext uri="{FF2B5EF4-FFF2-40B4-BE49-F238E27FC236}">
                <a16:creationId xmlns:a16="http://schemas.microsoft.com/office/drawing/2014/main" id="{84E6415A-B66B-4BD8-A664-44A79D5C0148}"/>
              </a:ext>
            </a:extLst>
          </p:cNvPr>
          <p:cNvSpPr>
            <a:spLocks noGrp="1"/>
          </p:cNvSpPr>
          <p:nvPr>
            <p:ph type="body" sz="quarter" idx="18" hasCustomPrompt="1"/>
          </p:nvPr>
        </p:nvSpPr>
        <p:spPr>
          <a:xfrm>
            <a:off x="1428750" y="2390181"/>
            <a:ext cx="2202068" cy="557007"/>
          </a:xfrm>
          <a:prstGeom prst="roundRect">
            <a:avLst>
              <a:gd name="adj" fmla="val 50000"/>
            </a:avLst>
          </a:prstGeom>
          <a:solidFill>
            <a:schemeClr val="tx2"/>
          </a:solidFill>
        </p:spPr>
        <p:txBody>
          <a:bodyPr wrap="none" lIns="108000" tIns="72000" rIns="108000" bIns="61200" anchor="ctr" anchorCtr="1">
            <a:spAutoFit/>
          </a:bodyPr>
          <a:lstStyle>
            <a:lvl1pPr marL="0" indent="0">
              <a:lnSpc>
                <a:spcPct val="100000"/>
              </a:lnSpc>
              <a:spcBef>
                <a:spcPts val="0"/>
              </a:spcBef>
              <a:buNone/>
              <a:defRPr sz="1700">
                <a:solidFill>
                  <a:schemeClr val="bg1"/>
                </a:solidFill>
              </a:defRPr>
            </a:lvl1pPr>
          </a:lstStyle>
          <a:p>
            <a:pPr lvl="0"/>
            <a:r>
              <a:rPr lang="en-US" dirty="0"/>
              <a:t>DD </a:t>
            </a:r>
            <a:r>
              <a:rPr lang="en-US" dirty="0" err="1"/>
              <a:t>månad</a:t>
            </a:r>
            <a:r>
              <a:rPr lang="en-US" dirty="0"/>
              <a:t> ÅÅÅÅ</a:t>
            </a:r>
            <a:endParaRPr lang="en-SE" dirty="0"/>
          </a:p>
        </p:txBody>
      </p:sp>
      <p:sp>
        <p:nvSpPr>
          <p:cNvPr id="12" name="Text Placeholder 14">
            <a:extLst>
              <a:ext uri="{FF2B5EF4-FFF2-40B4-BE49-F238E27FC236}">
                <a16:creationId xmlns:a16="http://schemas.microsoft.com/office/drawing/2014/main" id="{9E366813-AD74-46B5-A29F-7B9A10558089}"/>
              </a:ext>
            </a:extLst>
          </p:cNvPr>
          <p:cNvSpPr>
            <a:spLocks noGrp="1"/>
          </p:cNvSpPr>
          <p:nvPr>
            <p:ph type="body" sz="quarter" idx="14" hasCustomPrompt="1"/>
          </p:nvPr>
        </p:nvSpPr>
        <p:spPr>
          <a:xfrm>
            <a:off x="1674000" y="3780000"/>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a:lnSpc>
                <a:spcPts val="2700"/>
              </a:lnSpc>
              <a:buNone/>
              <a:defRPr sz="3200" baseline="0">
                <a:solidFill>
                  <a:schemeClr val="tx2"/>
                </a:solidFill>
                <a:latin typeface="Inter" panose="020B0502030000000004" pitchFamily="34" charset="0"/>
                <a:ea typeface="Inter" panose="020B0502030000000004" pitchFamily="34" charset="0"/>
              </a:defRPr>
            </a:lvl1pPr>
            <a:lvl2pPr>
              <a:buNone/>
              <a:defRPr/>
            </a:lvl2pPr>
          </a:lstStyle>
          <a:p>
            <a:pPr lvl="0"/>
            <a:r>
              <a:rPr lang="en-US" dirty="0"/>
              <a:t>Rubrik 32 p</a:t>
            </a:r>
          </a:p>
        </p:txBody>
      </p:sp>
      <p:sp>
        <p:nvSpPr>
          <p:cNvPr id="8" name="Text Placeholder 20">
            <a:extLst>
              <a:ext uri="{FF2B5EF4-FFF2-40B4-BE49-F238E27FC236}">
                <a16:creationId xmlns:a16="http://schemas.microsoft.com/office/drawing/2014/main" id="{481879FC-8A0F-4093-85BA-4B5E63D9C043}"/>
              </a:ext>
            </a:extLst>
          </p:cNvPr>
          <p:cNvSpPr>
            <a:spLocks noGrp="1"/>
          </p:cNvSpPr>
          <p:nvPr>
            <p:ph type="body" sz="quarter" idx="11" hasCustomPrompt="1"/>
          </p:nvPr>
        </p:nvSpPr>
        <p:spPr>
          <a:xfrm>
            <a:off x="1674000" y="5953538"/>
            <a:ext cx="7200000" cy="180000"/>
          </a:xfrm>
        </p:spPr>
        <p:txBody>
          <a:bodyPr lIns="0" tIns="0" rIns="0" bIns="0" anchor="t" anchorCtr="0">
            <a:normAutofit/>
          </a:bodyPr>
          <a:lstStyle>
            <a:lvl1pPr marL="0" indent="0" algn="l">
              <a:lnSpc>
                <a:spcPct val="100000"/>
              </a:lnSpc>
              <a:spcBef>
                <a:spcPts val="0"/>
              </a:spcBef>
              <a:buNone/>
              <a:defRPr sz="1300" baseline="0">
                <a:latin typeface="Inter" panose="020B0502030000000004" pitchFamily="34" charset="0"/>
                <a:ea typeface="Inter" panose="020B0502030000000004" pitchFamily="34" charset="0"/>
              </a:defRPr>
            </a:lvl1pPr>
          </a:lstStyle>
          <a:p>
            <a:pPr lvl="0"/>
            <a:r>
              <a:rPr lang="en-GB" dirty="0" err="1"/>
              <a:t>Förnamn</a:t>
            </a:r>
            <a:r>
              <a:rPr lang="en-GB" dirty="0"/>
              <a:t> </a:t>
            </a:r>
            <a:r>
              <a:rPr lang="en-GB" dirty="0" err="1"/>
              <a:t>Efternamn</a:t>
            </a:r>
            <a:r>
              <a:rPr lang="en-GB" dirty="0"/>
              <a:t>   namn@mail.se   0701-234567   www.webbsida.se</a:t>
            </a:r>
          </a:p>
          <a:p>
            <a:pPr lvl="0"/>
            <a:endParaRPr lang="en-US" dirty="0"/>
          </a:p>
        </p:txBody>
      </p:sp>
      <p:sp>
        <p:nvSpPr>
          <p:cNvPr id="9" name="Text Placeholder 14">
            <a:extLst>
              <a:ext uri="{FF2B5EF4-FFF2-40B4-BE49-F238E27FC236}">
                <a16:creationId xmlns:a16="http://schemas.microsoft.com/office/drawing/2014/main" id="{544D1AC9-86B4-4C91-8166-7A31F92CA5DB}"/>
              </a:ext>
            </a:extLst>
          </p:cNvPr>
          <p:cNvSpPr>
            <a:spLocks noGrp="1"/>
          </p:cNvSpPr>
          <p:nvPr>
            <p:ph type="body" sz="quarter" idx="15" hasCustomPrompt="1"/>
          </p:nvPr>
        </p:nvSpPr>
        <p:spPr>
          <a:xfrm>
            <a:off x="1672035" y="4463998"/>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marL="0" indent="0">
              <a:lnSpc>
                <a:spcPts val="2700"/>
              </a:lnSpc>
              <a:buNone/>
              <a:defRPr sz="3200" baseline="0">
                <a:solidFill>
                  <a:srgbClr val="EA4F26"/>
                </a:solidFill>
                <a:latin typeface="Inter" panose="020B0502030000000004" pitchFamily="34" charset="0"/>
                <a:ea typeface="Inter" panose="020B0502030000000004" pitchFamily="34" charset="0"/>
              </a:defRPr>
            </a:lvl1pPr>
            <a:lvl2pPr>
              <a:buNone/>
              <a:defRPr/>
            </a:lvl2pPr>
          </a:lstStyle>
          <a:p>
            <a:pPr lvl="0"/>
            <a:r>
              <a:rPr lang="en-US" dirty="0" err="1"/>
              <a:t>Underrubrik</a:t>
            </a:r>
            <a:r>
              <a:rPr lang="en-US" dirty="0"/>
              <a:t> 32 p</a:t>
            </a:r>
          </a:p>
        </p:txBody>
      </p:sp>
      <p:grpSp>
        <p:nvGrpSpPr>
          <p:cNvPr id="13" name="Group 12">
            <a:extLst>
              <a:ext uri="{FF2B5EF4-FFF2-40B4-BE49-F238E27FC236}">
                <a16:creationId xmlns:a16="http://schemas.microsoft.com/office/drawing/2014/main" id="{57E2B107-0561-46E1-A976-AAC8AF10A075}"/>
              </a:ext>
            </a:extLst>
          </p:cNvPr>
          <p:cNvGrpSpPr/>
          <p:nvPr userDrawn="1"/>
        </p:nvGrpSpPr>
        <p:grpSpPr>
          <a:xfrm>
            <a:off x="471487" y="542926"/>
            <a:ext cx="3436938" cy="862012"/>
            <a:chOff x="471487" y="542926"/>
            <a:chExt cx="3436938" cy="862012"/>
          </a:xfrm>
        </p:grpSpPr>
        <p:grpSp>
          <p:nvGrpSpPr>
            <p:cNvPr id="14" name="Group 13">
              <a:extLst>
                <a:ext uri="{FF2B5EF4-FFF2-40B4-BE49-F238E27FC236}">
                  <a16:creationId xmlns:a16="http://schemas.microsoft.com/office/drawing/2014/main" id="{88329D43-0B30-4A72-92B6-87B0C150B039}"/>
                </a:ext>
              </a:extLst>
            </p:cNvPr>
            <p:cNvGrpSpPr/>
            <p:nvPr userDrawn="1"/>
          </p:nvGrpSpPr>
          <p:grpSpPr>
            <a:xfrm>
              <a:off x="471487" y="542926"/>
              <a:ext cx="1031875" cy="862012"/>
              <a:chOff x="471487" y="542926"/>
              <a:chExt cx="1031875" cy="862012"/>
            </a:xfrm>
          </p:grpSpPr>
          <p:sp>
            <p:nvSpPr>
              <p:cNvPr id="34" name="Freeform 28">
                <a:extLst>
                  <a:ext uri="{FF2B5EF4-FFF2-40B4-BE49-F238E27FC236}">
                    <a16:creationId xmlns:a16="http://schemas.microsoft.com/office/drawing/2014/main" id="{F768FE5B-E663-4997-B6B0-35E78B003A51}"/>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5" name="Freeform 29">
                <a:extLst>
                  <a:ext uri="{FF2B5EF4-FFF2-40B4-BE49-F238E27FC236}">
                    <a16:creationId xmlns:a16="http://schemas.microsoft.com/office/drawing/2014/main" id="{E58A90B7-E09F-4326-A5F1-DE4C40FDABE4}"/>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6" name="Freeform 30">
                <a:extLst>
                  <a:ext uri="{FF2B5EF4-FFF2-40B4-BE49-F238E27FC236}">
                    <a16:creationId xmlns:a16="http://schemas.microsoft.com/office/drawing/2014/main" id="{036B100E-D004-4AA6-965B-62F31AEB1E36}"/>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5" name="Group 14">
              <a:extLst>
                <a:ext uri="{FF2B5EF4-FFF2-40B4-BE49-F238E27FC236}">
                  <a16:creationId xmlns:a16="http://schemas.microsoft.com/office/drawing/2014/main" id="{F08A8C10-2FFE-4FA6-B75E-A7CE7A46591A}"/>
                </a:ext>
              </a:extLst>
            </p:cNvPr>
            <p:cNvGrpSpPr/>
            <p:nvPr userDrawn="1"/>
          </p:nvGrpSpPr>
          <p:grpSpPr>
            <a:xfrm>
              <a:off x="1638300" y="723901"/>
              <a:ext cx="2270125" cy="260350"/>
              <a:chOff x="1638300" y="723901"/>
              <a:chExt cx="2270125" cy="260350"/>
            </a:xfrm>
          </p:grpSpPr>
          <p:sp>
            <p:nvSpPr>
              <p:cNvPr id="24" name="Freeform 31">
                <a:extLst>
                  <a:ext uri="{FF2B5EF4-FFF2-40B4-BE49-F238E27FC236}">
                    <a16:creationId xmlns:a16="http://schemas.microsoft.com/office/drawing/2014/main" id="{E5C813CF-6C4F-4C01-BDF2-7C00AC3F11EB}"/>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5" name="Freeform 32">
                <a:extLst>
                  <a:ext uri="{FF2B5EF4-FFF2-40B4-BE49-F238E27FC236}">
                    <a16:creationId xmlns:a16="http://schemas.microsoft.com/office/drawing/2014/main" id="{C88709AD-C1D8-4B10-BDA5-CC29A02765C0}"/>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6" name="Freeform 33">
                <a:extLst>
                  <a:ext uri="{FF2B5EF4-FFF2-40B4-BE49-F238E27FC236}">
                    <a16:creationId xmlns:a16="http://schemas.microsoft.com/office/drawing/2014/main" id="{E3E8DFE4-75E0-4AB4-8625-095579021CF7}"/>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7" name="Freeform 34">
                <a:extLst>
                  <a:ext uri="{FF2B5EF4-FFF2-40B4-BE49-F238E27FC236}">
                    <a16:creationId xmlns:a16="http://schemas.microsoft.com/office/drawing/2014/main" id="{20D846F1-DE8C-4C6A-A7EF-1BD764096B3F}"/>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8" name="Freeform 35">
                <a:extLst>
                  <a:ext uri="{FF2B5EF4-FFF2-40B4-BE49-F238E27FC236}">
                    <a16:creationId xmlns:a16="http://schemas.microsoft.com/office/drawing/2014/main" id="{A36EEC8A-E7DE-4AC8-BA2C-F7B90C553358}"/>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9" name="Freeform 36">
                <a:extLst>
                  <a:ext uri="{FF2B5EF4-FFF2-40B4-BE49-F238E27FC236}">
                    <a16:creationId xmlns:a16="http://schemas.microsoft.com/office/drawing/2014/main" id="{0E741F69-C58C-45DB-B279-EED63ED1E895}"/>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0" name="Freeform 37">
                <a:extLst>
                  <a:ext uri="{FF2B5EF4-FFF2-40B4-BE49-F238E27FC236}">
                    <a16:creationId xmlns:a16="http://schemas.microsoft.com/office/drawing/2014/main" id="{AE4C6966-4A6E-4A86-9D93-8570D89317C9}"/>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1" name="Freeform 38">
                <a:extLst>
                  <a:ext uri="{FF2B5EF4-FFF2-40B4-BE49-F238E27FC236}">
                    <a16:creationId xmlns:a16="http://schemas.microsoft.com/office/drawing/2014/main" id="{180032C8-6446-4614-8645-0D1817D79493}"/>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2" name="Freeform 39">
                <a:extLst>
                  <a:ext uri="{FF2B5EF4-FFF2-40B4-BE49-F238E27FC236}">
                    <a16:creationId xmlns:a16="http://schemas.microsoft.com/office/drawing/2014/main" id="{F22C0D45-D2FC-4707-99FF-F2D074532E45}"/>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3" name="Freeform 40">
                <a:extLst>
                  <a:ext uri="{FF2B5EF4-FFF2-40B4-BE49-F238E27FC236}">
                    <a16:creationId xmlns:a16="http://schemas.microsoft.com/office/drawing/2014/main" id="{C619CBBB-E2D1-4DC7-B084-B1A0E6EE1888}"/>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6" name="Group 15">
              <a:extLst>
                <a:ext uri="{FF2B5EF4-FFF2-40B4-BE49-F238E27FC236}">
                  <a16:creationId xmlns:a16="http://schemas.microsoft.com/office/drawing/2014/main" id="{284B3C1B-9E12-4C19-8A4E-A6109419A6A9}"/>
                </a:ext>
              </a:extLst>
            </p:cNvPr>
            <p:cNvGrpSpPr/>
            <p:nvPr userDrawn="1"/>
          </p:nvGrpSpPr>
          <p:grpSpPr>
            <a:xfrm>
              <a:off x="1651000" y="1027113"/>
              <a:ext cx="1417638" cy="260350"/>
              <a:chOff x="1651000" y="1027113"/>
              <a:chExt cx="1417638" cy="260350"/>
            </a:xfrm>
          </p:grpSpPr>
          <p:sp>
            <p:nvSpPr>
              <p:cNvPr id="17" name="Freeform 41">
                <a:extLst>
                  <a:ext uri="{FF2B5EF4-FFF2-40B4-BE49-F238E27FC236}">
                    <a16:creationId xmlns:a16="http://schemas.microsoft.com/office/drawing/2014/main" id="{94BCB9DA-5A34-47A1-AFE2-01D76EFCC685}"/>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18" name="Freeform 42">
                <a:extLst>
                  <a:ext uri="{FF2B5EF4-FFF2-40B4-BE49-F238E27FC236}">
                    <a16:creationId xmlns:a16="http://schemas.microsoft.com/office/drawing/2014/main" id="{161A59B9-5C0F-4FF5-8911-802E86D95957}"/>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19" name="Freeform 43">
                <a:extLst>
                  <a:ext uri="{FF2B5EF4-FFF2-40B4-BE49-F238E27FC236}">
                    <a16:creationId xmlns:a16="http://schemas.microsoft.com/office/drawing/2014/main" id="{0867B27F-A936-4010-9220-13EB4409EB2F}"/>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0" name="Freeform 44">
                <a:extLst>
                  <a:ext uri="{FF2B5EF4-FFF2-40B4-BE49-F238E27FC236}">
                    <a16:creationId xmlns:a16="http://schemas.microsoft.com/office/drawing/2014/main" id="{37DBA8CB-728B-4AFD-8797-859C6763547A}"/>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1" name="Freeform 45">
                <a:extLst>
                  <a:ext uri="{FF2B5EF4-FFF2-40B4-BE49-F238E27FC236}">
                    <a16:creationId xmlns:a16="http://schemas.microsoft.com/office/drawing/2014/main" id="{718CA068-5B1F-44DD-BE24-56828522EF85}"/>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2" name="Freeform 46">
                <a:extLst>
                  <a:ext uri="{FF2B5EF4-FFF2-40B4-BE49-F238E27FC236}">
                    <a16:creationId xmlns:a16="http://schemas.microsoft.com/office/drawing/2014/main" id="{B5701DCF-70E4-4257-B423-EDBFC3BAD601}"/>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3" name="Freeform 47">
                <a:extLst>
                  <a:ext uri="{FF2B5EF4-FFF2-40B4-BE49-F238E27FC236}">
                    <a16:creationId xmlns:a16="http://schemas.microsoft.com/office/drawing/2014/main" id="{E6D4DEB4-E2C6-42E4-9255-25D02A36C46F}"/>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690860548"/>
      </p:ext>
    </p:extLst>
  </p:cSld>
  <p:clrMapOvr>
    <a:masterClrMapping/>
  </p:clrMapOvr>
  <p:hf hdr="0" ftr="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 rosa">
    <p:bg>
      <p:bgPr>
        <a:solidFill>
          <a:srgbClr val="FDEDED"/>
        </a:solid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5C59D0D-04A1-4AA4-953B-6D5349D8C611}"/>
              </a:ext>
            </a:extLst>
          </p:cNvPr>
          <p:cNvSpPr>
            <a:spLocks noGrp="1"/>
          </p:cNvSpPr>
          <p:nvPr>
            <p:ph type="pic" sz="quarter" idx="16" hasCustomPrompt="1"/>
          </p:nvPr>
        </p:nvSpPr>
        <p:spPr>
          <a:xfrm>
            <a:off x="0" y="0"/>
            <a:ext cx="12192000" cy="6858000"/>
          </a:xfrm>
        </p:spPr>
        <p:txBody>
          <a:bodyPr anchor="t" anchorCtr="1">
            <a:normAutofit/>
          </a:bodyPr>
          <a:lstStyle>
            <a:lvl1pPr marL="0" indent="0" algn="ctr">
              <a:buNone/>
              <a:defRPr sz="1400" i="1">
                <a:solidFill>
                  <a:schemeClr val="bg1">
                    <a:lumMod val="50000"/>
                  </a:schemeClr>
                </a:solidFill>
                <a:latin typeface="Inter" panose="020B0502030000000004" pitchFamily="34" charset="0"/>
                <a:ea typeface="Inter" panose="020B0502030000000004" pitchFamily="34" charset="0"/>
              </a:defRPr>
            </a:lvl1pPr>
          </a:lstStyle>
          <a:p>
            <a:r>
              <a:rPr lang="en-US" dirty="0" err="1"/>
              <a:t>Klicka</a:t>
            </a:r>
            <a:r>
              <a:rPr lang="en-US" dirty="0"/>
              <a:t> </a:t>
            </a:r>
            <a:r>
              <a:rPr lang="en-US" dirty="0" err="1"/>
              <a:t>på</a:t>
            </a:r>
            <a:r>
              <a:rPr lang="en-US" dirty="0"/>
              <a:t> </a:t>
            </a:r>
            <a:r>
              <a:rPr lang="en-US" dirty="0" err="1"/>
              <a:t>ikonen</a:t>
            </a:r>
            <a:r>
              <a:rPr lang="en-US" dirty="0"/>
              <a:t> </a:t>
            </a:r>
            <a:r>
              <a:rPr lang="en-US" dirty="0" err="1"/>
              <a:t>nedan</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en</a:t>
            </a:r>
            <a:r>
              <a:rPr lang="en-US" dirty="0"/>
              <a:t> </a:t>
            </a:r>
            <a:r>
              <a:rPr lang="en-US" dirty="0" err="1"/>
              <a:t>bakgrundsbild</a:t>
            </a:r>
            <a:endParaRPr lang="en-SE" dirty="0"/>
          </a:p>
        </p:txBody>
      </p:sp>
      <p:sp>
        <p:nvSpPr>
          <p:cNvPr id="11" name="Text Placeholder 14">
            <a:extLst>
              <a:ext uri="{FF2B5EF4-FFF2-40B4-BE49-F238E27FC236}">
                <a16:creationId xmlns:a16="http://schemas.microsoft.com/office/drawing/2014/main" id="{A79F5675-0023-49DA-81E0-0EEE99C298F7}"/>
              </a:ext>
            </a:extLst>
          </p:cNvPr>
          <p:cNvSpPr>
            <a:spLocks noGrp="1"/>
          </p:cNvSpPr>
          <p:nvPr>
            <p:ph type="body" sz="quarter" idx="19" hasCustomPrompt="1"/>
          </p:nvPr>
        </p:nvSpPr>
        <p:spPr>
          <a:xfrm>
            <a:off x="1672035" y="1260900"/>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a:lnSpc>
                <a:spcPts val="2700"/>
              </a:lnSpc>
              <a:buNone/>
              <a:defRPr sz="3200" baseline="0">
                <a:solidFill>
                  <a:schemeClr val="bg2"/>
                </a:solidFill>
                <a:latin typeface="Inter" panose="020B0502030000000004" pitchFamily="34" charset="0"/>
                <a:ea typeface="Inter" panose="020B0502030000000004" pitchFamily="34" charset="0"/>
              </a:defRPr>
            </a:lvl1pPr>
            <a:lvl2pPr>
              <a:buNone/>
              <a:defRPr/>
            </a:lvl2pPr>
          </a:lstStyle>
          <a:p>
            <a:pPr lvl="0"/>
            <a:r>
              <a:rPr lang="en-US" dirty="0"/>
              <a:t>Rubrik 32 p</a:t>
            </a:r>
          </a:p>
        </p:txBody>
      </p:sp>
      <p:sp>
        <p:nvSpPr>
          <p:cNvPr id="14" name="Text Placeholder 14">
            <a:extLst>
              <a:ext uri="{FF2B5EF4-FFF2-40B4-BE49-F238E27FC236}">
                <a16:creationId xmlns:a16="http://schemas.microsoft.com/office/drawing/2014/main" id="{CBB2649E-E6E5-43E3-B50A-218CBC3D2CC7}"/>
              </a:ext>
            </a:extLst>
          </p:cNvPr>
          <p:cNvSpPr>
            <a:spLocks noGrp="1"/>
          </p:cNvSpPr>
          <p:nvPr>
            <p:ph type="body" sz="quarter" idx="20" hasCustomPrompt="1"/>
          </p:nvPr>
        </p:nvSpPr>
        <p:spPr>
          <a:xfrm>
            <a:off x="1670070" y="1944898"/>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marL="0" indent="0">
              <a:lnSpc>
                <a:spcPts val="2700"/>
              </a:lnSpc>
              <a:buNone/>
              <a:defRPr sz="3200" baseline="0">
                <a:solidFill>
                  <a:schemeClr val="bg2"/>
                </a:solidFill>
                <a:latin typeface="Inter" panose="020B0502030000000004" pitchFamily="34" charset="0"/>
                <a:ea typeface="Inter" panose="020B0502030000000004" pitchFamily="34" charset="0"/>
              </a:defRPr>
            </a:lvl1pPr>
            <a:lvl2pPr>
              <a:buNone/>
              <a:defRPr/>
            </a:lvl2pPr>
          </a:lstStyle>
          <a:p>
            <a:pPr lvl="0"/>
            <a:r>
              <a:rPr lang="en-US" dirty="0" err="1"/>
              <a:t>Underrubrik</a:t>
            </a:r>
            <a:r>
              <a:rPr lang="en-US" dirty="0"/>
              <a:t> 32 p</a:t>
            </a:r>
          </a:p>
        </p:txBody>
      </p:sp>
      <p:grpSp>
        <p:nvGrpSpPr>
          <p:cNvPr id="63" name="Group 62">
            <a:extLst>
              <a:ext uri="{FF2B5EF4-FFF2-40B4-BE49-F238E27FC236}">
                <a16:creationId xmlns:a16="http://schemas.microsoft.com/office/drawing/2014/main" id="{5579D57F-1CB1-49A7-88E3-47C69492AC1D}"/>
              </a:ext>
            </a:extLst>
          </p:cNvPr>
          <p:cNvGrpSpPr/>
          <p:nvPr userDrawn="1"/>
        </p:nvGrpSpPr>
        <p:grpSpPr>
          <a:xfrm>
            <a:off x="243853" y="122159"/>
            <a:ext cx="1601989" cy="401792"/>
            <a:chOff x="471487" y="542926"/>
            <a:chExt cx="3436938" cy="862012"/>
          </a:xfrm>
        </p:grpSpPr>
        <p:grpSp>
          <p:nvGrpSpPr>
            <p:cNvPr id="64" name="Group 63">
              <a:extLst>
                <a:ext uri="{FF2B5EF4-FFF2-40B4-BE49-F238E27FC236}">
                  <a16:creationId xmlns:a16="http://schemas.microsoft.com/office/drawing/2014/main" id="{8B0EF3E3-1A79-4E97-8417-3B8CDF943593}"/>
                </a:ext>
              </a:extLst>
            </p:cNvPr>
            <p:cNvGrpSpPr/>
            <p:nvPr userDrawn="1"/>
          </p:nvGrpSpPr>
          <p:grpSpPr>
            <a:xfrm>
              <a:off x="471487" y="542926"/>
              <a:ext cx="1031875" cy="862012"/>
              <a:chOff x="471487" y="542926"/>
              <a:chExt cx="1031875" cy="862012"/>
            </a:xfrm>
          </p:grpSpPr>
          <p:sp>
            <p:nvSpPr>
              <p:cNvPr id="84" name="Freeform 28">
                <a:extLst>
                  <a:ext uri="{FF2B5EF4-FFF2-40B4-BE49-F238E27FC236}">
                    <a16:creationId xmlns:a16="http://schemas.microsoft.com/office/drawing/2014/main" id="{BEBE2072-80A9-4C1F-A964-93BDBB008D02}"/>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85" name="Freeform 29">
                <a:extLst>
                  <a:ext uri="{FF2B5EF4-FFF2-40B4-BE49-F238E27FC236}">
                    <a16:creationId xmlns:a16="http://schemas.microsoft.com/office/drawing/2014/main" id="{89EB39B6-B0E0-419C-A9E5-2CE27A674436}"/>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86" name="Freeform 30">
                <a:extLst>
                  <a:ext uri="{FF2B5EF4-FFF2-40B4-BE49-F238E27FC236}">
                    <a16:creationId xmlns:a16="http://schemas.microsoft.com/office/drawing/2014/main" id="{D56C4BCC-48CE-45AE-AA6D-F52BA3610F3F}"/>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65" name="Group 64">
              <a:extLst>
                <a:ext uri="{FF2B5EF4-FFF2-40B4-BE49-F238E27FC236}">
                  <a16:creationId xmlns:a16="http://schemas.microsoft.com/office/drawing/2014/main" id="{9A6D8B8D-99DB-48A4-9B5C-E173917D891F}"/>
                </a:ext>
              </a:extLst>
            </p:cNvPr>
            <p:cNvGrpSpPr/>
            <p:nvPr userDrawn="1"/>
          </p:nvGrpSpPr>
          <p:grpSpPr>
            <a:xfrm>
              <a:off x="1638300" y="723901"/>
              <a:ext cx="2270125" cy="260350"/>
              <a:chOff x="1638300" y="723901"/>
              <a:chExt cx="2270125" cy="260350"/>
            </a:xfrm>
          </p:grpSpPr>
          <p:sp>
            <p:nvSpPr>
              <p:cNvPr id="74" name="Freeform 31">
                <a:extLst>
                  <a:ext uri="{FF2B5EF4-FFF2-40B4-BE49-F238E27FC236}">
                    <a16:creationId xmlns:a16="http://schemas.microsoft.com/office/drawing/2014/main" id="{64FB6FCD-00C1-48A1-BBB8-AD97F84CC987}"/>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75" name="Freeform 32">
                <a:extLst>
                  <a:ext uri="{FF2B5EF4-FFF2-40B4-BE49-F238E27FC236}">
                    <a16:creationId xmlns:a16="http://schemas.microsoft.com/office/drawing/2014/main" id="{36881F23-05E0-4FAF-8C4D-39E8C37F69D6}"/>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76" name="Freeform 33">
                <a:extLst>
                  <a:ext uri="{FF2B5EF4-FFF2-40B4-BE49-F238E27FC236}">
                    <a16:creationId xmlns:a16="http://schemas.microsoft.com/office/drawing/2014/main" id="{DCA71DE7-77FE-4DB7-97AE-3CEAAB5D56F8}"/>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77" name="Freeform 34">
                <a:extLst>
                  <a:ext uri="{FF2B5EF4-FFF2-40B4-BE49-F238E27FC236}">
                    <a16:creationId xmlns:a16="http://schemas.microsoft.com/office/drawing/2014/main" id="{4DFB6CE1-5ACA-4724-BBF2-9FD139AE35EB}"/>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78" name="Freeform 35">
                <a:extLst>
                  <a:ext uri="{FF2B5EF4-FFF2-40B4-BE49-F238E27FC236}">
                    <a16:creationId xmlns:a16="http://schemas.microsoft.com/office/drawing/2014/main" id="{4E0E9460-3E77-4A02-B824-E1BECD6851F9}"/>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79" name="Freeform 36">
                <a:extLst>
                  <a:ext uri="{FF2B5EF4-FFF2-40B4-BE49-F238E27FC236}">
                    <a16:creationId xmlns:a16="http://schemas.microsoft.com/office/drawing/2014/main" id="{18C9F45B-DEF3-46B5-AA04-26B9BB9FF3C6}"/>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80" name="Freeform 37">
                <a:extLst>
                  <a:ext uri="{FF2B5EF4-FFF2-40B4-BE49-F238E27FC236}">
                    <a16:creationId xmlns:a16="http://schemas.microsoft.com/office/drawing/2014/main" id="{8480253C-DB27-4ABF-8E07-797FB51D52E4}"/>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81" name="Freeform 38">
                <a:extLst>
                  <a:ext uri="{FF2B5EF4-FFF2-40B4-BE49-F238E27FC236}">
                    <a16:creationId xmlns:a16="http://schemas.microsoft.com/office/drawing/2014/main" id="{09F80F55-FDD3-48CB-8187-ED524B50F114}"/>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82" name="Freeform 39">
                <a:extLst>
                  <a:ext uri="{FF2B5EF4-FFF2-40B4-BE49-F238E27FC236}">
                    <a16:creationId xmlns:a16="http://schemas.microsoft.com/office/drawing/2014/main" id="{379CD1BB-52CD-4FC8-9AF9-D304C8A55709}"/>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83" name="Freeform 40">
                <a:extLst>
                  <a:ext uri="{FF2B5EF4-FFF2-40B4-BE49-F238E27FC236}">
                    <a16:creationId xmlns:a16="http://schemas.microsoft.com/office/drawing/2014/main" id="{90D25A17-161C-432B-8E55-DC33A06000F7}"/>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66" name="Group 65">
              <a:extLst>
                <a:ext uri="{FF2B5EF4-FFF2-40B4-BE49-F238E27FC236}">
                  <a16:creationId xmlns:a16="http://schemas.microsoft.com/office/drawing/2014/main" id="{E4C1E7E7-1E00-4853-82D5-EC119ADA1E17}"/>
                </a:ext>
              </a:extLst>
            </p:cNvPr>
            <p:cNvGrpSpPr/>
            <p:nvPr userDrawn="1"/>
          </p:nvGrpSpPr>
          <p:grpSpPr>
            <a:xfrm>
              <a:off x="1651000" y="1027113"/>
              <a:ext cx="1417638" cy="260350"/>
              <a:chOff x="1651000" y="1027113"/>
              <a:chExt cx="1417638" cy="260350"/>
            </a:xfrm>
          </p:grpSpPr>
          <p:sp>
            <p:nvSpPr>
              <p:cNvPr id="67" name="Freeform 41">
                <a:extLst>
                  <a:ext uri="{FF2B5EF4-FFF2-40B4-BE49-F238E27FC236}">
                    <a16:creationId xmlns:a16="http://schemas.microsoft.com/office/drawing/2014/main" id="{0542B941-7725-48A2-A083-8C943B0BC5C0}"/>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68" name="Freeform 42">
                <a:extLst>
                  <a:ext uri="{FF2B5EF4-FFF2-40B4-BE49-F238E27FC236}">
                    <a16:creationId xmlns:a16="http://schemas.microsoft.com/office/drawing/2014/main" id="{FA9A52FB-606F-434A-B66D-1A1B31329BE6}"/>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69" name="Freeform 43">
                <a:extLst>
                  <a:ext uri="{FF2B5EF4-FFF2-40B4-BE49-F238E27FC236}">
                    <a16:creationId xmlns:a16="http://schemas.microsoft.com/office/drawing/2014/main" id="{12503697-C8CE-4CC0-AD69-BF7DCC793A11}"/>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70" name="Freeform 44">
                <a:extLst>
                  <a:ext uri="{FF2B5EF4-FFF2-40B4-BE49-F238E27FC236}">
                    <a16:creationId xmlns:a16="http://schemas.microsoft.com/office/drawing/2014/main" id="{A3E02954-2E47-4A4D-99EC-03F3817682AF}"/>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71" name="Freeform 45">
                <a:extLst>
                  <a:ext uri="{FF2B5EF4-FFF2-40B4-BE49-F238E27FC236}">
                    <a16:creationId xmlns:a16="http://schemas.microsoft.com/office/drawing/2014/main" id="{45BAF6DA-3EA7-41A4-81FD-1806D989E7B0}"/>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72" name="Freeform 46">
                <a:extLst>
                  <a:ext uri="{FF2B5EF4-FFF2-40B4-BE49-F238E27FC236}">
                    <a16:creationId xmlns:a16="http://schemas.microsoft.com/office/drawing/2014/main" id="{8C913070-C6B6-4C0A-A381-216D4D5BB44E}"/>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73" name="Freeform 47">
                <a:extLst>
                  <a:ext uri="{FF2B5EF4-FFF2-40B4-BE49-F238E27FC236}">
                    <a16:creationId xmlns:a16="http://schemas.microsoft.com/office/drawing/2014/main" id="{DE22C399-6540-4F58-B9D3-B6372506AB52}"/>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1438319706"/>
      </p:ext>
    </p:extLst>
  </p:cSld>
  <p:clrMapOvr>
    <a:masterClrMapping/>
  </p:clrMapOvr>
  <p:hf hdr="0" ftr="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sida - petrol ">
    <p:bg>
      <p:bgPr>
        <a:solidFill>
          <a:schemeClr val="bg2"/>
        </a:solidFill>
        <a:effectLst/>
      </p:bgPr>
    </p:bg>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586CC9E6-B5F2-45CC-8768-EDA08D2E3C41}"/>
              </a:ext>
            </a:extLst>
          </p:cNvPr>
          <p:cNvSpPr>
            <a:spLocks noGrp="1"/>
          </p:cNvSpPr>
          <p:nvPr>
            <p:ph type="pic" sz="quarter" idx="16" hasCustomPrompt="1"/>
          </p:nvPr>
        </p:nvSpPr>
        <p:spPr>
          <a:xfrm>
            <a:off x="-19698" y="0"/>
            <a:ext cx="12192000" cy="6858000"/>
          </a:xfrm>
        </p:spPr>
        <p:txBody>
          <a:bodyPr anchor="t" anchorCtr="1">
            <a:normAutofit/>
          </a:bodyPr>
          <a:lstStyle>
            <a:lvl1pPr marL="0" indent="0" algn="ctr">
              <a:buNone/>
              <a:defRPr sz="1400" i="1">
                <a:solidFill>
                  <a:schemeClr val="bg1">
                    <a:lumMod val="50000"/>
                  </a:schemeClr>
                </a:solidFill>
                <a:latin typeface="Inter" panose="020B0502030000000004" pitchFamily="34" charset="0"/>
                <a:ea typeface="Inter" panose="020B0502030000000004" pitchFamily="34" charset="0"/>
              </a:defRPr>
            </a:lvl1pPr>
          </a:lstStyle>
          <a:p>
            <a:r>
              <a:rPr lang="en-US" dirty="0" err="1"/>
              <a:t>Klicka</a:t>
            </a:r>
            <a:r>
              <a:rPr lang="en-US" dirty="0"/>
              <a:t> </a:t>
            </a:r>
            <a:r>
              <a:rPr lang="en-US" dirty="0" err="1"/>
              <a:t>på</a:t>
            </a:r>
            <a:r>
              <a:rPr lang="en-US" dirty="0"/>
              <a:t> </a:t>
            </a:r>
            <a:r>
              <a:rPr lang="en-US" dirty="0" err="1"/>
              <a:t>ikonen</a:t>
            </a:r>
            <a:r>
              <a:rPr lang="en-US" dirty="0"/>
              <a:t> </a:t>
            </a:r>
            <a:r>
              <a:rPr lang="en-US" dirty="0" err="1"/>
              <a:t>nedan</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en</a:t>
            </a:r>
            <a:r>
              <a:rPr lang="en-US" dirty="0"/>
              <a:t> </a:t>
            </a:r>
            <a:r>
              <a:rPr lang="en-US" dirty="0" err="1"/>
              <a:t>bakgrundsbild</a:t>
            </a:r>
            <a:endParaRPr lang="en-SE" dirty="0"/>
          </a:p>
        </p:txBody>
      </p:sp>
      <p:sp>
        <p:nvSpPr>
          <p:cNvPr id="13" name="Text Placeholder 14">
            <a:extLst>
              <a:ext uri="{FF2B5EF4-FFF2-40B4-BE49-F238E27FC236}">
                <a16:creationId xmlns:a16="http://schemas.microsoft.com/office/drawing/2014/main" id="{D44561B4-2500-4C29-BC30-3A0F04BF8EFB}"/>
              </a:ext>
            </a:extLst>
          </p:cNvPr>
          <p:cNvSpPr>
            <a:spLocks noGrp="1"/>
          </p:cNvSpPr>
          <p:nvPr>
            <p:ph type="body" sz="quarter" idx="19" hasCustomPrompt="1"/>
          </p:nvPr>
        </p:nvSpPr>
        <p:spPr>
          <a:xfrm>
            <a:off x="1672035" y="1260900"/>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a:lnSpc>
                <a:spcPts val="2700"/>
              </a:lnSpc>
              <a:buNone/>
              <a:defRPr sz="3200" baseline="0">
                <a:solidFill>
                  <a:schemeClr val="bg1"/>
                </a:solidFill>
                <a:latin typeface="Inter" panose="020B0502030000000004" pitchFamily="34" charset="0"/>
                <a:ea typeface="Inter" panose="020B0502030000000004" pitchFamily="34" charset="0"/>
              </a:defRPr>
            </a:lvl1pPr>
            <a:lvl2pPr>
              <a:buNone/>
              <a:defRPr/>
            </a:lvl2pPr>
          </a:lstStyle>
          <a:p>
            <a:pPr lvl="0"/>
            <a:r>
              <a:rPr lang="en-US" dirty="0"/>
              <a:t>Rubrik 32 p</a:t>
            </a:r>
          </a:p>
        </p:txBody>
      </p:sp>
      <p:sp>
        <p:nvSpPr>
          <p:cNvPr id="14" name="Text Placeholder 14">
            <a:extLst>
              <a:ext uri="{FF2B5EF4-FFF2-40B4-BE49-F238E27FC236}">
                <a16:creationId xmlns:a16="http://schemas.microsoft.com/office/drawing/2014/main" id="{0B43AC91-B6F2-4336-8CB4-770D1F137B8A}"/>
              </a:ext>
            </a:extLst>
          </p:cNvPr>
          <p:cNvSpPr>
            <a:spLocks noGrp="1"/>
          </p:cNvSpPr>
          <p:nvPr>
            <p:ph type="body" sz="quarter" idx="20" hasCustomPrompt="1"/>
          </p:nvPr>
        </p:nvSpPr>
        <p:spPr>
          <a:xfrm>
            <a:off x="1670070" y="1944898"/>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marL="0" indent="0">
              <a:lnSpc>
                <a:spcPts val="2700"/>
              </a:lnSpc>
              <a:buNone/>
              <a:defRPr sz="3200" baseline="0">
                <a:solidFill>
                  <a:schemeClr val="bg1"/>
                </a:solidFill>
                <a:latin typeface="Inter" panose="020B0502030000000004" pitchFamily="34" charset="0"/>
                <a:ea typeface="Inter" panose="020B0502030000000004" pitchFamily="34" charset="0"/>
              </a:defRPr>
            </a:lvl1pPr>
            <a:lvl2pPr>
              <a:buNone/>
              <a:defRPr/>
            </a:lvl2pPr>
          </a:lstStyle>
          <a:p>
            <a:pPr lvl="0"/>
            <a:r>
              <a:rPr lang="en-US" dirty="0" err="1"/>
              <a:t>Underrubrik</a:t>
            </a:r>
            <a:r>
              <a:rPr lang="en-US" dirty="0"/>
              <a:t> 32 p</a:t>
            </a:r>
          </a:p>
        </p:txBody>
      </p:sp>
      <p:grpSp>
        <p:nvGrpSpPr>
          <p:cNvPr id="15" name="Group 14">
            <a:extLst>
              <a:ext uri="{FF2B5EF4-FFF2-40B4-BE49-F238E27FC236}">
                <a16:creationId xmlns:a16="http://schemas.microsoft.com/office/drawing/2014/main" id="{C7EC6D7F-BA45-4AD4-82B6-72C749A69D2E}"/>
              </a:ext>
            </a:extLst>
          </p:cNvPr>
          <p:cNvGrpSpPr/>
          <p:nvPr userDrawn="1"/>
        </p:nvGrpSpPr>
        <p:grpSpPr>
          <a:xfrm>
            <a:off x="243853" y="122159"/>
            <a:ext cx="1601989" cy="401792"/>
            <a:chOff x="471487" y="542926"/>
            <a:chExt cx="3436938" cy="862012"/>
          </a:xfrm>
        </p:grpSpPr>
        <p:grpSp>
          <p:nvGrpSpPr>
            <p:cNvPr id="16" name="Group 15">
              <a:extLst>
                <a:ext uri="{FF2B5EF4-FFF2-40B4-BE49-F238E27FC236}">
                  <a16:creationId xmlns:a16="http://schemas.microsoft.com/office/drawing/2014/main" id="{5E061571-180B-4689-9E4A-14DFECBA99C2}"/>
                </a:ext>
              </a:extLst>
            </p:cNvPr>
            <p:cNvGrpSpPr/>
            <p:nvPr userDrawn="1"/>
          </p:nvGrpSpPr>
          <p:grpSpPr>
            <a:xfrm>
              <a:off x="471487" y="542926"/>
              <a:ext cx="1031875" cy="862012"/>
              <a:chOff x="471487" y="542926"/>
              <a:chExt cx="1031875" cy="862012"/>
            </a:xfrm>
          </p:grpSpPr>
          <p:sp>
            <p:nvSpPr>
              <p:cNvPr id="36" name="Freeform 28">
                <a:extLst>
                  <a:ext uri="{FF2B5EF4-FFF2-40B4-BE49-F238E27FC236}">
                    <a16:creationId xmlns:a16="http://schemas.microsoft.com/office/drawing/2014/main" id="{3CE6AE99-311C-44FF-8DB0-260E25D6D1BD}"/>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7" name="Freeform 29">
                <a:extLst>
                  <a:ext uri="{FF2B5EF4-FFF2-40B4-BE49-F238E27FC236}">
                    <a16:creationId xmlns:a16="http://schemas.microsoft.com/office/drawing/2014/main" id="{FEDDE2E3-E178-44CF-A1EB-3B89EE062F6D}"/>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8" name="Freeform 30">
                <a:extLst>
                  <a:ext uri="{FF2B5EF4-FFF2-40B4-BE49-F238E27FC236}">
                    <a16:creationId xmlns:a16="http://schemas.microsoft.com/office/drawing/2014/main" id="{EACD5E15-BAA0-45AE-A3B0-3B220971360A}"/>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7" name="Group 16">
              <a:extLst>
                <a:ext uri="{FF2B5EF4-FFF2-40B4-BE49-F238E27FC236}">
                  <a16:creationId xmlns:a16="http://schemas.microsoft.com/office/drawing/2014/main" id="{6459B40B-D3F6-44BE-AE2C-5BC0E7A701FF}"/>
                </a:ext>
              </a:extLst>
            </p:cNvPr>
            <p:cNvGrpSpPr/>
            <p:nvPr userDrawn="1"/>
          </p:nvGrpSpPr>
          <p:grpSpPr>
            <a:xfrm>
              <a:off x="1638300" y="723901"/>
              <a:ext cx="2270125" cy="260350"/>
              <a:chOff x="1638300" y="723901"/>
              <a:chExt cx="2270125" cy="260350"/>
            </a:xfrm>
          </p:grpSpPr>
          <p:sp>
            <p:nvSpPr>
              <p:cNvPr id="26" name="Freeform 31">
                <a:extLst>
                  <a:ext uri="{FF2B5EF4-FFF2-40B4-BE49-F238E27FC236}">
                    <a16:creationId xmlns:a16="http://schemas.microsoft.com/office/drawing/2014/main" id="{311672B8-D272-4F46-86C8-7AD1FB88E721}"/>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7" name="Freeform 32">
                <a:extLst>
                  <a:ext uri="{FF2B5EF4-FFF2-40B4-BE49-F238E27FC236}">
                    <a16:creationId xmlns:a16="http://schemas.microsoft.com/office/drawing/2014/main" id="{55B73BD6-EF43-44A1-936E-5D551C34AB9D}"/>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8" name="Freeform 33">
                <a:extLst>
                  <a:ext uri="{FF2B5EF4-FFF2-40B4-BE49-F238E27FC236}">
                    <a16:creationId xmlns:a16="http://schemas.microsoft.com/office/drawing/2014/main" id="{F5AAA565-241C-4D0E-8FAE-FAB10E003341}"/>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9" name="Freeform 34">
                <a:extLst>
                  <a:ext uri="{FF2B5EF4-FFF2-40B4-BE49-F238E27FC236}">
                    <a16:creationId xmlns:a16="http://schemas.microsoft.com/office/drawing/2014/main" id="{B549AE69-FE35-4F9C-B937-A55605743067}"/>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0" name="Freeform 35">
                <a:extLst>
                  <a:ext uri="{FF2B5EF4-FFF2-40B4-BE49-F238E27FC236}">
                    <a16:creationId xmlns:a16="http://schemas.microsoft.com/office/drawing/2014/main" id="{3E99B686-9A37-4906-84E7-B4BDFA19877A}"/>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1" name="Freeform 36">
                <a:extLst>
                  <a:ext uri="{FF2B5EF4-FFF2-40B4-BE49-F238E27FC236}">
                    <a16:creationId xmlns:a16="http://schemas.microsoft.com/office/drawing/2014/main" id="{EAF65D95-95EF-4D6E-8C13-A8D4CB145B19}"/>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2" name="Freeform 37">
                <a:extLst>
                  <a:ext uri="{FF2B5EF4-FFF2-40B4-BE49-F238E27FC236}">
                    <a16:creationId xmlns:a16="http://schemas.microsoft.com/office/drawing/2014/main" id="{73393520-973B-431F-80FD-AD642D76302F}"/>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3" name="Freeform 38">
                <a:extLst>
                  <a:ext uri="{FF2B5EF4-FFF2-40B4-BE49-F238E27FC236}">
                    <a16:creationId xmlns:a16="http://schemas.microsoft.com/office/drawing/2014/main" id="{A43FACB8-AF22-42FA-93D5-C7A14A6BCB40}"/>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4" name="Freeform 39">
                <a:extLst>
                  <a:ext uri="{FF2B5EF4-FFF2-40B4-BE49-F238E27FC236}">
                    <a16:creationId xmlns:a16="http://schemas.microsoft.com/office/drawing/2014/main" id="{BCAC5749-7DB7-42CD-8230-1E210333FF77}"/>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5" name="Freeform 40">
                <a:extLst>
                  <a:ext uri="{FF2B5EF4-FFF2-40B4-BE49-F238E27FC236}">
                    <a16:creationId xmlns:a16="http://schemas.microsoft.com/office/drawing/2014/main" id="{B1769209-02A3-4AC7-B4F9-EF3E17AA15CF}"/>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8" name="Group 17">
              <a:extLst>
                <a:ext uri="{FF2B5EF4-FFF2-40B4-BE49-F238E27FC236}">
                  <a16:creationId xmlns:a16="http://schemas.microsoft.com/office/drawing/2014/main" id="{EBE2289E-3337-476D-BFC6-68C5E9C84F9F}"/>
                </a:ext>
              </a:extLst>
            </p:cNvPr>
            <p:cNvGrpSpPr/>
            <p:nvPr userDrawn="1"/>
          </p:nvGrpSpPr>
          <p:grpSpPr>
            <a:xfrm>
              <a:off x="1651000" y="1027113"/>
              <a:ext cx="1417638" cy="260350"/>
              <a:chOff x="1651000" y="1027113"/>
              <a:chExt cx="1417638" cy="260350"/>
            </a:xfrm>
          </p:grpSpPr>
          <p:sp>
            <p:nvSpPr>
              <p:cNvPr id="19" name="Freeform 41">
                <a:extLst>
                  <a:ext uri="{FF2B5EF4-FFF2-40B4-BE49-F238E27FC236}">
                    <a16:creationId xmlns:a16="http://schemas.microsoft.com/office/drawing/2014/main" id="{9596F7EC-2F2E-405B-949C-818ADB194742}"/>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0" name="Freeform 42">
                <a:extLst>
                  <a:ext uri="{FF2B5EF4-FFF2-40B4-BE49-F238E27FC236}">
                    <a16:creationId xmlns:a16="http://schemas.microsoft.com/office/drawing/2014/main" id="{8FD3FE66-8D11-4C65-B3C2-C244BF7597A7}"/>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1" name="Freeform 43">
                <a:extLst>
                  <a:ext uri="{FF2B5EF4-FFF2-40B4-BE49-F238E27FC236}">
                    <a16:creationId xmlns:a16="http://schemas.microsoft.com/office/drawing/2014/main" id="{570C01CA-DDA1-4AFF-875C-03D21EC926AF}"/>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2" name="Freeform 44">
                <a:extLst>
                  <a:ext uri="{FF2B5EF4-FFF2-40B4-BE49-F238E27FC236}">
                    <a16:creationId xmlns:a16="http://schemas.microsoft.com/office/drawing/2014/main" id="{39FCF90C-3815-4FD8-8EF5-CA8A1B6F4E23}"/>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3" name="Freeform 45">
                <a:extLst>
                  <a:ext uri="{FF2B5EF4-FFF2-40B4-BE49-F238E27FC236}">
                    <a16:creationId xmlns:a16="http://schemas.microsoft.com/office/drawing/2014/main" id="{ED689EA3-A7AB-403D-922B-9D9C1B42B8EA}"/>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4" name="Freeform 46">
                <a:extLst>
                  <a:ext uri="{FF2B5EF4-FFF2-40B4-BE49-F238E27FC236}">
                    <a16:creationId xmlns:a16="http://schemas.microsoft.com/office/drawing/2014/main" id="{3BDE1490-7CAA-43DB-B6BE-5A53C2408224}"/>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5" name="Freeform 47">
                <a:extLst>
                  <a:ext uri="{FF2B5EF4-FFF2-40B4-BE49-F238E27FC236}">
                    <a16:creationId xmlns:a16="http://schemas.microsoft.com/office/drawing/2014/main" id="{AF7DAF5A-D306-4E9C-BE63-6A1216004644}"/>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2733363669"/>
      </p:ext>
    </p:extLst>
  </p:cSld>
  <p:clrMapOvr>
    <a:masterClrMapping/>
  </p:clrMapOvr>
  <p:hf hdr="0" ftr="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Kapitelsida - vinröd">
    <p:bg>
      <p:bgPr>
        <a:solidFill>
          <a:schemeClr val="accent3"/>
        </a:solidFill>
        <a:effectLst/>
      </p:bgPr>
    </p:bg>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586CC9E6-B5F2-45CC-8768-EDA08D2E3C41}"/>
              </a:ext>
            </a:extLst>
          </p:cNvPr>
          <p:cNvSpPr>
            <a:spLocks noGrp="1"/>
          </p:cNvSpPr>
          <p:nvPr>
            <p:ph type="pic" sz="quarter" idx="16" hasCustomPrompt="1"/>
          </p:nvPr>
        </p:nvSpPr>
        <p:spPr>
          <a:xfrm>
            <a:off x="0" y="0"/>
            <a:ext cx="12192000" cy="6858000"/>
          </a:xfrm>
        </p:spPr>
        <p:txBody>
          <a:bodyPr anchor="t" anchorCtr="1">
            <a:normAutofit/>
          </a:bodyPr>
          <a:lstStyle>
            <a:lvl1pPr marL="0" indent="0" algn="ctr">
              <a:buNone/>
              <a:defRPr sz="1400" i="1">
                <a:solidFill>
                  <a:schemeClr val="bg1">
                    <a:lumMod val="50000"/>
                  </a:schemeClr>
                </a:solidFill>
                <a:latin typeface="Inter" panose="020B0502030000000004" pitchFamily="34" charset="0"/>
                <a:ea typeface="Inter" panose="020B0502030000000004" pitchFamily="34" charset="0"/>
              </a:defRPr>
            </a:lvl1pPr>
          </a:lstStyle>
          <a:p>
            <a:r>
              <a:rPr lang="en-US" dirty="0" err="1"/>
              <a:t>Klicka</a:t>
            </a:r>
            <a:r>
              <a:rPr lang="en-US" dirty="0"/>
              <a:t> </a:t>
            </a:r>
            <a:r>
              <a:rPr lang="en-US" dirty="0" err="1"/>
              <a:t>på</a:t>
            </a:r>
            <a:r>
              <a:rPr lang="en-US" dirty="0"/>
              <a:t> </a:t>
            </a:r>
            <a:r>
              <a:rPr lang="en-US" dirty="0" err="1"/>
              <a:t>ikonen</a:t>
            </a:r>
            <a:r>
              <a:rPr lang="en-US" dirty="0"/>
              <a:t> </a:t>
            </a:r>
            <a:r>
              <a:rPr lang="en-US" dirty="0" err="1"/>
              <a:t>nedan</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en</a:t>
            </a:r>
            <a:r>
              <a:rPr lang="en-US" dirty="0"/>
              <a:t> </a:t>
            </a:r>
            <a:r>
              <a:rPr lang="en-US" dirty="0" err="1"/>
              <a:t>bakgrundsbild</a:t>
            </a:r>
            <a:endParaRPr lang="en-SE" dirty="0"/>
          </a:p>
        </p:txBody>
      </p:sp>
      <p:sp>
        <p:nvSpPr>
          <p:cNvPr id="13" name="Text Placeholder 14">
            <a:extLst>
              <a:ext uri="{FF2B5EF4-FFF2-40B4-BE49-F238E27FC236}">
                <a16:creationId xmlns:a16="http://schemas.microsoft.com/office/drawing/2014/main" id="{D44561B4-2500-4C29-BC30-3A0F04BF8EFB}"/>
              </a:ext>
            </a:extLst>
          </p:cNvPr>
          <p:cNvSpPr>
            <a:spLocks noGrp="1"/>
          </p:cNvSpPr>
          <p:nvPr>
            <p:ph type="body" sz="quarter" idx="19" hasCustomPrompt="1"/>
          </p:nvPr>
        </p:nvSpPr>
        <p:spPr>
          <a:xfrm>
            <a:off x="1672035" y="1260900"/>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a:lnSpc>
                <a:spcPts val="2700"/>
              </a:lnSpc>
              <a:buNone/>
              <a:defRPr sz="3200" baseline="0">
                <a:solidFill>
                  <a:schemeClr val="bg1"/>
                </a:solidFill>
                <a:latin typeface="Inter" panose="020B0502030000000004" pitchFamily="34" charset="0"/>
                <a:ea typeface="Inter" panose="020B0502030000000004" pitchFamily="34" charset="0"/>
              </a:defRPr>
            </a:lvl1pPr>
            <a:lvl2pPr>
              <a:buNone/>
              <a:defRPr/>
            </a:lvl2pPr>
          </a:lstStyle>
          <a:p>
            <a:pPr lvl="0"/>
            <a:r>
              <a:rPr lang="en-US" dirty="0"/>
              <a:t>Rubrik 32 p</a:t>
            </a:r>
          </a:p>
        </p:txBody>
      </p:sp>
      <p:sp>
        <p:nvSpPr>
          <p:cNvPr id="14" name="Text Placeholder 14">
            <a:extLst>
              <a:ext uri="{FF2B5EF4-FFF2-40B4-BE49-F238E27FC236}">
                <a16:creationId xmlns:a16="http://schemas.microsoft.com/office/drawing/2014/main" id="{0B43AC91-B6F2-4336-8CB4-770D1F137B8A}"/>
              </a:ext>
            </a:extLst>
          </p:cNvPr>
          <p:cNvSpPr>
            <a:spLocks noGrp="1"/>
          </p:cNvSpPr>
          <p:nvPr>
            <p:ph type="body" sz="quarter" idx="20" hasCustomPrompt="1"/>
          </p:nvPr>
        </p:nvSpPr>
        <p:spPr>
          <a:xfrm>
            <a:off x="1670070" y="1944898"/>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marL="0" indent="0">
              <a:lnSpc>
                <a:spcPts val="2700"/>
              </a:lnSpc>
              <a:buNone/>
              <a:defRPr sz="3200" baseline="0">
                <a:solidFill>
                  <a:schemeClr val="bg1"/>
                </a:solidFill>
                <a:latin typeface="Inter" panose="020B0502030000000004" pitchFamily="34" charset="0"/>
                <a:ea typeface="Inter" panose="020B0502030000000004" pitchFamily="34" charset="0"/>
              </a:defRPr>
            </a:lvl1pPr>
            <a:lvl2pPr>
              <a:buNone/>
              <a:defRPr/>
            </a:lvl2pPr>
          </a:lstStyle>
          <a:p>
            <a:pPr lvl="0"/>
            <a:r>
              <a:rPr lang="en-US" dirty="0" err="1"/>
              <a:t>Underrubrik</a:t>
            </a:r>
            <a:r>
              <a:rPr lang="en-US" dirty="0"/>
              <a:t> 32 p</a:t>
            </a:r>
          </a:p>
        </p:txBody>
      </p:sp>
      <p:grpSp>
        <p:nvGrpSpPr>
          <p:cNvPr id="15" name="Group 14">
            <a:extLst>
              <a:ext uri="{FF2B5EF4-FFF2-40B4-BE49-F238E27FC236}">
                <a16:creationId xmlns:a16="http://schemas.microsoft.com/office/drawing/2014/main" id="{C7EC6D7F-BA45-4AD4-82B6-72C749A69D2E}"/>
              </a:ext>
            </a:extLst>
          </p:cNvPr>
          <p:cNvGrpSpPr/>
          <p:nvPr userDrawn="1"/>
        </p:nvGrpSpPr>
        <p:grpSpPr>
          <a:xfrm>
            <a:off x="243853" y="122159"/>
            <a:ext cx="1601989" cy="401792"/>
            <a:chOff x="471487" y="542926"/>
            <a:chExt cx="3436938" cy="862012"/>
          </a:xfrm>
        </p:grpSpPr>
        <p:grpSp>
          <p:nvGrpSpPr>
            <p:cNvPr id="16" name="Group 15">
              <a:extLst>
                <a:ext uri="{FF2B5EF4-FFF2-40B4-BE49-F238E27FC236}">
                  <a16:creationId xmlns:a16="http://schemas.microsoft.com/office/drawing/2014/main" id="{5E061571-180B-4689-9E4A-14DFECBA99C2}"/>
                </a:ext>
              </a:extLst>
            </p:cNvPr>
            <p:cNvGrpSpPr/>
            <p:nvPr userDrawn="1"/>
          </p:nvGrpSpPr>
          <p:grpSpPr>
            <a:xfrm>
              <a:off x="471487" y="542926"/>
              <a:ext cx="1031875" cy="862012"/>
              <a:chOff x="471487" y="542926"/>
              <a:chExt cx="1031875" cy="862012"/>
            </a:xfrm>
          </p:grpSpPr>
          <p:sp>
            <p:nvSpPr>
              <p:cNvPr id="36" name="Freeform 28">
                <a:extLst>
                  <a:ext uri="{FF2B5EF4-FFF2-40B4-BE49-F238E27FC236}">
                    <a16:creationId xmlns:a16="http://schemas.microsoft.com/office/drawing/2014/main" id="{3CE6AE99-311C-44FF-8DB0-260E25D6D1BD}"/>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7" name="Freeform 29">
                <a:extLst>
                  <a:ext uri="{FF2B5EF4-FFF2-40B4-BE49-F238E27FC236}">
                    <a16:creationId xmlns:a16="http://schemas.microsoft.com/office/drawing/2014/main" id="{FEDDE2E3-E178-44CF-A1EB-3B89EE062F6D}"/>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8" name="Freeform 30">
                <a:extLst>
                  <a:ext uri="{FF2B5EF4-FFF2-40B4-BE49-F238E27FC236}">
                    <a16:creationId xmlns:a16="http://schemas.microsoft.com/office/drawing/2014/main" id="{EACD5E15-BAA0-45AE-A3B0-3B220971360A}"/>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7" name="Group 16">
              <a:extLst>
                <a:ext uri="{FF2B5EF4-FFF2-40B4-BE49-F238E27FC236}">
                  <a16:creationId xmlns:a16="http://schemas.microsoft.com/office/drawing/2014/main" id="{6459B40B-D3F6-44BE-AE2C-5BC0E7A701FF}"/>
                </a:ext>
              </a:extLst>
            </p:cNvPr>
            <p:cNvGrpSpPr/>
            <p:nvPr userDrawn="1"/>
          </p:nvGrpSpPr>
          <p:grpSpPr>
            <a:xfrm>
              <a:off x="1638300" y="723901"/>
              <a:ext cx="2270125" cy="260350"/>
              <a:chOff x="1638300" y="723901"/>
              <a:chExt cx="2270125" cy="260350"/>
            </a:xfrm>
          </p:grpSpPr>
          <p:sp>
            <p:nvSpPr>
              <p:cNvPr id="26" name="Freeform 31">
                <a:extLst>
                  <a:ext uri="{FF2B5EF4-FFF2-40B4-BE49-F238E27FC236}">
                    <a16:creationId xmlns:a16="http://schemas.microsoft.com/office/drawing/2014/main" id="{311672B8-D272-4F46-86C8-7AD1FB88E721}"/>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7" name="Freeform 32">
                <a:extLst>
                  <a:ext uri="{FF2B5EF4-FFF2-40B4-BE49-F238E27FC236}">
                    <a16:creationId xmlns:a16="http://schemas.microsoft.com/office/drawing/2014/main" id="{55B73BD6-EF43-44A1-936E-5D551C34AB9D}"/>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8" name="Freeform 33">
                <a:extLst>
                  <a:ext uri="{FF2B5EF4-FFF2-40B4-BE49-F238E27FC236}">
                    <a16:creationId xmlns:a16="http://schemas.microsoft.com/office/drawing/2014/main" id="{F5AAA565-241C-4D0E-8FAE-FAB10E003341}"/>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9" name="Freeform 34">
                <a:extLst>
                  <a:ext uri="{FF2B5EF4-FFF2-40B4-BE49-F238E27FC236}">
                    <a16:creationId xmlns:a16="http://schemas.microsoft.com/office/drawing/2014/main" id="{B549AE69-FE35-4F9C-B937-A55605743067}"/>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0" name="Freeform 35">
                <a:extLst>
                  <a:ext uri="{FF2B5EF4-FFF2-40B4-BE49-F238E27FC236}">
                    <a16:creationId xmlns:a16="http://schemas.microsoft.com/office/drawing/2014/main" id="{3E99B686-9A37-4906-84E7-B4BDFA19877A}"/>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1" name="Freeform 36">
                <a:extLst>
                  <a:ext uri="{FF2B5EF4-FFF2-40B4-BE49-F238E27FC236}">
                    <a16:creationId xmlns:a16="http://schemas.microsoft.com/office/drawing/2014/main" id="{EAF65D95-95EF-4D6E-8C13-A8D4CB145B19}"/>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2" name="Freeform 37">
                <a:extLst>
                  <a:ext uri="{FF2B5EF4-FFF2-40B4-BE49-F238E27FC236}">
                    <a16:creationId xmlns:a16="http://schemas.microsoft.com/office/drawing/2014/main" id="{73393520-973B-431F-80FD-AD642D76302F}"/>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3" name="Freeform 38">
                <a:extLst>
                  <a:ext uri="{FF2B5EF4-FFF2-40B4-BE49-F238E27FC236}">
                    <a16:creationId xmlns:a16="http://schemas.microsoft.com/office/drawing/2014/main" id="{A43FACB8-AF22-42FA-93D5-C7A14A6BCB40}"/>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4" name="Freeform 39">
                <a:extLst>
                  <a:ext uri="{FF2B5EF4-FFF2-40B4-BE49-F238E27FC236}">
                    <a16:creationId xmlns:a16="http://schemas.microsoft.com/office/drawing/2014/main" id="{BCAC5749-7DB7-42CD-8230-1E210333FF77}"/>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5" name="Freeform 40">
                <a:extLst>
                  <a:ext uri="{FF2B5EF4-FFF2-40B4-BE49-F238E27FC236}">
                    <a16:creationId xmlns:a16="http://schemas.microsoft.com/office/drawing/2014/main" id="{B1769209-02A3-4AC7-B4F9-EF3E17AA15CF}"/>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8" name="Group 17">
              <a:extLst>
                <a:ext uri="{FF2B5EF4-FFF2-40B4-BE49-F238E27FC236}">
                  <a16:creationId xmlns:a16="http://schemas.microsoft.com/office/drawing/2014/main" id="{EBE2289E-3337-476D-BFC6-68C5E9C84F9F}"/>
                </a:ext>
              </a:extLst>
            </p:cNvPr>
            <p:cNvGrpSpPr/>
            <p:nvPr userDrawn="1"/>
          </p:nvGrpSpPr>
          <p:grpSpPr>
            <a:xfrm>
              <a:off x="1651000" y="1027113"/>
              <a:ext cx="1417638" cy="260350"/>
              <a:chOff x="1651000" y="1027113"/>
              <a:chExt cx="1417638" cy="260350"/>
            </a:xfrm>
          </p:grpSpPr>
          <p:sp>
            <p:nvSpPr>
              <p:cNvPr id="19" name="Freeform 41">
                <a:extLst>
                  <a:ext uri="{FF2B5EF4-FFF2-40B4-BE49-F238E27FC236}">
                    <a16:creationId xmlns:a16="http://schemas.microsoft.com/office/drawing/2014/main" id="{9596F7EC-2F2E-405B-949C-818ADB194742}"/>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0" name="Freeform 42">
                <a:extLst>
                  <a:ext uri="{FF2B5EF4-FFF2-40B4-BE49-F238E27FC236}">
                    <a16:creationId xmlns:a16="http://schemas.microsoft.com/office/drawing/2014/main" id="{8FD3FE66-8D11-4C65-B3C2-C244BF7597A7}"/>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1" name="Freeform 43">
                <a:extLst>
                  <a:ext uri="{FF2B5EF4-FFF2-40B4-BE49-F238E27FC236}">
                    <a16:creationId xmlns:a16="http://schemas.microsoft.com/office/drawing/2014/main" id="{570C01CA-DDA1-4AFF-875C-03D21EC926AF}"/>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2" name="Freeform 44">
                <a:extLst>
                  <a:ext uri="{FF2B5EF4-FFF2-40B4-BE49-F238E27FC236}">
                    <a16:creationId xmlns:a16="http://schemas.microsoft.com/office/drawing/2014/main" id="{39FCF90C-3815-4FD8-8EF5-CA8A1B6F4E23}"/>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3" name="Freeform 45">
                <a:extLst>
                  <a:ext uri="{FF2B5EF4-FFF2-40B4-BE49-F238E27FC236}">
                    <a16:creationId xmlns:a16="http://schemas.microsoft.com/office/drawing/2014/main" id="{ED689EA3-A7AB-403D-922B-9D9C1B42B8EA}"/>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4" name="Freeform 46">
                <a:extLst>
                  <a:ext uri="{FF2B5EF4-FFF2-40B4-BE49-F238E27FC236}">
                    <a16:creationId xmlns:a16="http://schemas.microsoft.com/office/drawing/2014/main" id="{3BDE1490-7CAA-43DB-B6BE-5A53C2408224}"/>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5" name="Freeform 47">
                <a:extLst>
                  <a:ext uri="{FF2B5EF4-FFF2-40B4-BE49-F238E27FC236}">
                    <a16:creationId xmlns:a16="http://schemas.microsoft.com/office/drawing/2014/main" id="{AF7DAF5A-D306-4E9C-BE63-6A1216004644}"/>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3903121548"/>
      </p:ext>
    </p:extLst>
  </p:cSld>
  <p:clrMapOvr>
    <a:masterClrMapping/>
  </p:clrMapOvr>
  <p:hf hdr="0" ftr="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fast bi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Text Placeholder 14">
            <a:extLst>
              <a:ext uri="{FF2B5EF4-FFF2-40B4-BE49-F238E27FC236}">
                <a16:creationId xmlns:a16="http://schemas.microsoft.com/office/drawing/2014/main" id="{1100AD40-E8F3-4F93-BAB5-4A49CD747043}"/>
              </a:ext>
            </a:extLst>
          </p:cNvPr>
          <p:cNvSpPr>
            <a:spLocks noGrp="1"/>
          </p:cNvSpPr>
          <p:nvPr>
            <p:ph type="body" sz="quarter" idx="19" hasCustomPrompt="1"/>
          </p:nvPr>
        </p:nvSpPr>
        <p:spPr>
          <a:xfrm>
            <a:off x="1672035" y="1260900"/>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a:lnSpc>
                <a:spcPts val="2700"/>
              </a:lnSpc>
              <a:buNone/>
              <a:defRPr sz="3200" baseline="0">
                <a:solidFill>
                  <a:schemeClr val="tx2"/>
                </a:solidFill>
                <a:latin typeface="Inter" panose="020B0502030000000004" pitchFamily="34" charset="0"/>
                <a:ea typeface="Inter" panose="020B0502030000000004" pitchFamily="34" charset="0"/>
              </a:defRPr>
            </a:lvl1pPr>
            <a:lvl2pPr>
              <a:buNone/>
              <a:defRPr/>
            </a:lvl2pPr>
          </a:lstStyle>
          <a:p>
            <a:pPr lvl="0"/>
            <a:r>
              <a:rPr lang="en-US" dirty="0"/>
              <a:t>Rubrik 32 p</a:t>
            </a:r>
          </a:p>
        </p:txBody>
      </p:sp>
      <p:sp>
        <p:nvSpPr>
          <p:cNvPr id="14" name="Text Placeholder 14">
            <a:extLst>
              <a:ext uri="{FF2B5EF4-FFF2-40B4-BE49-F238E27FC236}">
                <a16:creationId xmlns:a16="http://schemas.microsoft.com/office/drawing/2014/main" id="{2095E499-E661-4ECF-9C1F-2DE4F64C2C06}"/>
              </a:ext>
            </a:extLst>
          </p:cNvPr>
          <p:cNvSpPr>
            <a:spLocks noGrp="1"/>
          </p:cNvSpPr>
          <p:nvPr>
            <p:ph type="body" sz="quarter" idx="20" hasCustomPrompt="1"/>
          </p:nvPr>
        </p:nvSpPr>
        <p:spPr>
          <a:xfrm>
            <a:off x="1670070" y="1944898"/>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marL="0" indent="0">
              <a:lnSpc>
                <a:spcPts val="2700"/>
              </a:lnSpc>
              <a:buNone/>
              <a:defRPr sz="3200" baseline="0">
                <a:solidFill>
                  <a:srgbClr val="EA4F26"/>
                </a:solidFill>
                <a:latin typeface="Inter" panose="020B0502030000000004" pitchFamily="34" charset="0"/>
                <a:ea typeface="Inter" panose="020B0502030000000004" pitchFamily="34" charset="0"/>
              </a:defRPr>
            </a:lvl1pPr>
            <a:lvl2pPr>
              <a:buNone/>
              <a:defRPr/>
            </a:lvl2pPr>
          </a:lstStyle>
          <a:p>
            <a:pPr lvl="0"/>
            <a:r>
              <a:rPr lang="en-US" dirty="0" err="1"/>
              <a:t>Underrubrik</a:t>
            </a:r>
            <a:r>
              <a:rPr lang="en-US" dirty="0"/>
              <a:t> 32 p</a:t>
            </a:r>
          </a:p>
        </p:txBody>
      </p:sp>
      <p:grpSp>
        <p:nvGrpSpPr>
          <p:cNvPr id="15" name="Group 14">
            <a:extLst>
              <a:ext uri="{FF2B5EF4-FFF2-40B4-BE49-F238E27FC236}">
                <a16:creationId xmlns:a16="http://schemas.microsoft.com/office/drawing/2014/main" id="{5175A795-FD39-4761-AF51-3E939BABEE7F}"/>
              </a:ext>
            </a:extLst>
          </p:cNvPr>
          <p:cNvGrpSpPr/>
          <p:nvPr userDrawn="1"/>
        </p:nvGrpSpPr>
        <p:grpSpPr>
          <a:xfrm>
            <a:off x="243853" y="122159"/>
            <a:ext cx="1601989" cy="401792"/>
            <a:chOff x="471487" y="542926"/>
            <a:chExt cx="3436938" cy="862012"/>
          </a:xfrm>
        </p:grpSpPr>
        <p:grpSp>
          <p:nvGrpSpPr>
            <p:cNvPr id="16" name="Group 15">
              <a:extLst>
                <a:ext uri="{FF2B5EF4-FFF2-40B4-BE49-F238E27FC236}">
                  <a16:creationId xmlns:a16="http://schemas.microsoft.com/office/drawing/2014/main" id="{4C4DC183-E741-47D7-907F-F88BDCA13B2B}"/>
                </a:ext>
              </a:extLst>
            </p:cNvPr>
            <p:cNvGrpSpPr/>
            <p:nvPr userDrawn="1"/>
          </p:nvGrpSpPr>
          <p:grpSpPr>
            <a:xfrm>
              <a:off x="471487" y="542926"/>
              <a:ext cx="1031875" cy="862012"/>
              <a:chOff x="471487" y="542926"/>
              <a:chExt cx="1031875" cy="862012"/>
            </a:xfrm>
          </p:grpSpPr>
          <p:sp>
            <p:nvSpPr>
              <p:cNvPr id="36" name="Freeform 28">
                <a:extLst>
                  <a:ext uri="{FF2B5EF4-FFF2-40B4-BE49-F238E27FC236}">
                    <a16:creationId xmlns:a16="http://schemas.microsoft.com/office/drawing/2014/main" id="{502191F0-A6E2-410C-91FC-144DF800BF5E}"/>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7" name="Freeform 29">
                <a:extLst>
                  <a:ext uri="{FF2B5EF4-FFF2-40B4-BE49-F238E27FC236}">
                    <a16:creationId xmlns:a16="http://schemas.microsoft.com/office/drawing/2014/main" id="{ED3638E8-5B62-44D4-8D89-D721CCA7DBDC}"/>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8" name="Freeform 30">
                <a:extLst>
                  <a:ext uri="{FF2B5EF4-FFF2-40B4-BE49-F238E27FC236}">
                    <a16:creationId xmlns:a16="http://schemas.microsoft.com/office/drawing/2014/main" id="{311ABDD3-6711-4091-B7C8-B23D9EC5F133}"/>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7" name="Group 16">
              <a:extLst>
                <a:ext uri="{FF2B5EF4-FFF2-40B4-BE49-F238E27FC236}">
                  <a16:creationId xmlns:a16="http://schemas.microsoft.com/office/drawing/2014/main" id="{6A899F69-55FE-4115-B475-A14CE53A8936}"/>
                </a:ext>
              </a:extLst>
            </p:cNvPr>
            <p:cNvGrpSpPr/>
            <p:nvPr userDrawn="1"/>
          </p:nvGrpSpPr>
          <p:grpSpPr>
            <a:xfrm>
              <a:off x="1638300" y="723901"/>
              <a:ext cx="2270125" cy="260350"/>
              <a:chOff x="1638300" y="723901"/>
              <a:chExt cx="2270125" cy="260350"/>
            </a:xfrm>
          </p:grpSpPr>
          <p:sp>
            <p:nvSpPr>
              <p:cNvPr id="26" name="Freeform 31">
                <a:extLst>
                  <a:ext uri="{FF2B5EF4-FFF2-40B4-BE49-F238E27FC236}">
                    <a16:creationId xmlns:a16="http://schemas.microsoft.com/office/drawing/2014/main" id="{303C5191-2EB3-41CA-B62B-19DA7C487BF5}"/>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7" name="Freeform 32">
                <a:extLst>
                  <a:ext uri="{FF2B5EF4-FFF2-40B4-BE49-F238E27FC236}">
                    <a16:creationId xmlns:a16="http://schemas.microsoft.com/office/drawing/2014/main" id="{6A58B6C4-D34A-4625-83C9-46728D345642}"/>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8" name="Freeform 33">
                <a:extLst>
                  <a:ext uri="{FF2B5EF4-FFF2-40B4-BE49-F238E27FC236}">
                    <a16:creationId xmlns:a16="http://schemas.microsoft.com/office/drawing/2014/main" id="{9C63D75D-EA86-4A5F-A041-753F9DC68C12}"/>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9" name="Freeform 34">
                <a:extLst>
                  <a:ext uri="{FF2B5EF4-FFF2-40B4-BE49-F238E27FC236}">
                    <a16:creationId xmlns:a16="http://schemas.microsoft.com/office/drawing/2014/main" id="{451E376C-47D2-4A45-B83D-F5ECBCC010F8}"/>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0" name="Freeform 35">
                <a:extLst>
                  <a:ext uri="{FF2B5EF4-FFF2-40B4-BE49-F238E27FC236}">
                    <a16:creationId xmlns:a16="http://schemas.microsoft.com/office/drawing/2014/main" id="{7336A249-91B9-4026-A9AE-5313B54FB4D7}"/>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1" name="Freeform 36">
                <a:extLst>
                  <a:ext uri="{FF2B5EF4-FFF2-40B4-BE49-F238E27FC236}">
                    <a16:creationId xmlns:a16="http://schemas.microsoft.com/office/drawing/2014/main" id="{53F843B2-695A-433F-92D5-DD536C57EE13}"/>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2" name="Freeform 37">
                <a:extLst>
                  <a:ext uri="{FF2B5EF4-FFF2-40B4-BE49-F238E27FC236}">
                    <a16:creationId xmlns:a16="http://schemas.microsoft.com/office/drawing/2014/main" id="{DF3E9BDB-0DA4-4D9D-918E-AC7E36C50ADC}"/>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3" name="Freeform 38">
                <a:extLst>
                  <a:ext uri="{FF2B5EF4-FFF2-40B4-BE49-F238E27FC236}">
                    <a16:creationId xmlns:a16="http://schemas.microsoft.com/office/drawing/2014/main" id="{7196DBC9-4561-4840-AE44-D6D689F4A750}"/>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4" name="Freeform 39">
                <a:extLst>
                  <a:ext uri="{FF2B5EF4-FFF2-40B4-BE49-F238E27FC236}">
                    <a16:creationId xmlns:a16="http://schemas.microsoft.com/office/drawing/2014/main" id="{4583E713-C221-4ECC-A529-8A43352EF39A}"/>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5" name="Freeform 40">
                <a:extLst>
                  <a:ext uri="{FF2B5EF4-FFF2-40B4-BE49-F238E27FC236}">
                    <a16:creationId xmlns:a16="http://schemas.microsoft.com/office/drawing/2014/main" id="{48E3462E-F77D-4D00-AB73-B130E890BF4D}"/>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8" name="Group 17">
              <a:extLst>
                <a:ext uri="{FF2B5EF4-FFF2-40B4-BE49-F238E27FC236}">
                  <a16:creationId xmlns:a16="http://schemas.microsoft.com/office/drawing/2014/main" id="{6CD298E7-1FC2-4FE5-95D8-682B59490D93}"/>
                </a:ext>
              </a:extLst>
            </p:cNvPr>
            <p:cNvGrpSpPr/>
            <p:nvPr userDrawn="1"/>
          </p:nvGrpSpPr>
          <p:grpSpPr>
            <a:xfrm>
              <a:off x="1651000" y="1027113"/>
              <a:ext cx="1417638" cy="260350"/>
              <a:chOff x="1651000" y="1027113"/>
              <a:chExt cx="1417638" cy="260350"/>
            </a:xfrm>
          </p:grpSpPr>
          <p:sp>
            <p:nvSpPr>
              <p:cNvPr id="19" name="Freeform 41">
                <a:extLst>
                  <a:ext uri="{FF2B5EF4-FFF2-40B4-BE49-F238E27FC236}">
                    <a16:creationId xmlns:a16="http://schemas.microsoft.com/office/drawing/2014/main" id="{C0C6AF61-351C-4456-82AC-39A3129A2F27}"/>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0" name="Freeform 42">
                <a:extLst>
                  <a:ext uri="{FF2B5EF4-FFF2-40B4-BE49-F238E27FC236}">
                    <a16:creationId xmlns:a16="http://schemas.microsoft.com/office/drawing/2014/main" id="{C1EA5DCA-4D36-4F60-AA09-60E4E3463A1D}"/>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1" name="Freeform 43">
                <a:extLst>
                  <a:ext uri="{FF2B5EF4-FFF2-40B4-BE49-F238E27FC236}">
                    <a16:creationId xmlns:a16="http://schemas.microsoft.com/office/drawing/2014/main" id="{74D8CB8E-0DDB-4A10-9C0F-A75596C5B015}"/>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2" name="Freeform 44">
                <a:extLst>
                  <a:ext uri="{FF2B5EF4-FFF2-40B4-BE49-F238E27FC236}">
                    <a16:creationId xmlns:a16="http://schemas.microsoft.com/office/drawing/2014/main" id="{A32E22A0-EED5-424C-89DF-90F19E9A8849}"/>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3" name="Freeform 45">
                <a:extLst>
                  <a:ext uri="{FF2B5EF4-FFF2-40B4-BE49-F238E27FC236}">
                    <a16:creationId xmlns:a16="http://schemas.microsoft.com/office/drawing/2014/main" id="{738320AA-A136-4821-817D-D71126269C66}"/>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4" name="Freeform 46">
                <a:extLst>
                  <a:ext uri="{FF2B5EF4-FFF2-40B4-BE49-F238E27FC236}">
                    <a16:creationId xmlns:a16="http://schemas.microsoft.com/office/drawing/2014/main" id="{CFC939A5-C7D5-4D12-9AC8-E6B1246DAAD2}"/>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5" name="Freeform 47">
                <a:extLst>
                  <a:ext uri="{FF2B5EF4-FFF2-40B4-BE49-F238E27FC236}">
                    <a16:creationId xmlns:a16="http://schemas.microsoft.com/office/drawing/2014/main" id="{F939ABB2-1566-4885-91AD-AE5F2F93731C}"/>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3374731729"/>
      </p:ext>
    </p:extLst>
  </p:cSld>
  <p:clrMapOvr>
    <a:masterClrMapping/>
  </p:clrMapOvr>
  <p:hf hdr="0" ftr="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 1 spalter">
    <p:spTree>
      <p:nvGrpSpPr>
        <p:cNvPr id="1" name=""/>
        <p:cNvGrpSpPr/>
        <p:nvPr/>
      </p:nvGrpSpPr>
      <p:grpSpPr>
        <a:xfrm>
          <a:off x="0" y="0"/>
          <a:ext cx="0" cy="0"/>
          <a:chOff x="0" y="0"/>
          <a:chExt cx="0" cy="0"/>
        </a:xfrm>
      </p:grpSpPr>
      <p:sp>
        <p:nvSpPr>
          <p:cNvPr id="7" name="Rektangel 5">
            <a:extLst>
              <a:ext uri="{FF2B5EF4-FFF2-40B4-BE49-F238E27FC236}">
                <a16:creationId xmlns:a16="http://schemas.microsoft.com/office/drawing/2014/main" id="{2C644432-5945-4DA8-8E81-6906B56DCFF4}"/>
              </a:ext>
            </a:extLst>
          </p:cNvPr>
          <p:cNvSpPr/>
          <p:nvPr userDrawn="1"/>
        </p:nvSpPr>
        <p:spPr>
          <a:xfrm>
            <a:off x="0" y="0"/>
            <a:ext cx="12191999" cy="635000"/>
          </a:xfrm>
          <a:prstGeom prst="rect">
            <a:avLst/>
          </a:prstGeom>
          <a:solidFill>
            <a:srgbClr val="F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Content Placeholder 2">
            <a:extLst>
              <a:ext uri="{FF2B5EF4-FFF2-40B4-BE49-F238E27FC236}">
                <a16:creationId xmlns:a16="http://schemas.microsoft.com/office/drawing/2014/main" id="{2EE82192-3991-4818-8C3B-7CF6675EDB38}"/>
              </a:ext>
            </a:extLst>
          </p:cNvPr>
          <p:cNvSpPr>
            <a:spLocks noGrp="1"/>
          </p:cNvSpPr>
          <p:nvPr>
            <p:ph idx="1" hasCustomPrompt="1"/>
          </p:nvPr>
        </p:nvSpPr>
        <p:spPr>
          <a:xfrm>
            <a:off x="1674000" y="2132607"/>
            <a:ext cx="10026000" cy="3600000"/>
          </a:xfrm>
        </p:spPr>
        <p:txBody>
          <a:bodyPr>
            <a:normAutofit/>
          </a:bodyPr>
          <a:lstStyle>
            <a:lvl1pPr>
              <a:lnSpc>
                <a:spcPts val="2000"/>
              </a:lnSpc>
              <a:spcAft>
                <a:spcPts val="1000"/>
              </a:spcAft>
              <a:buFontTx/>
              <a:buBlip>
                <a:blip r:embed="rId2"/>
              </a:buBlip>
              <a:defRPr sz="1600" baseline="0">
                <a:solidFill>
                  <a:schemeClr val="bg2"/>
                </a:solidFill>
                <a:latin typeface="Inter" panose="020B0502030000000004" pitchFamily="34" charset="0"/>
                <a:ea typeface="Inter" panose="020B0502030000000004" pitchFamily="34" charset="0"/>
              </a:defRPr>
            </a:lvl1pPr>
            <a:lvl2pPr marL="742950" indent="-285750">
              <a:buClr>
                <a:schemeClr val="bg2"/>
              </a:buClr>
              <a:buSzPct val="150000"/>
              <a:buFont typeface="Arial" panose="020B0604020202020204" pitchFamily="34" charset="0"/>
              <a:buChar char="•"/>
              <a:defRPr sz="1400" baseline="0">
                <a:solidFill>
                  <a:schemeClr val="bg2"/>
                </a:solidFill>
                <a:latin typeface="Inter" panose="020B0502030000000004" pitchFamily="34" charset="0"/>
                <a:ea typeface="Inter" panose="020B0502030000000004" pitchFamily="34" charset="0"/>
              </a:defRPr>
            </a:lvl2pPr>
            <a:lvl3pPr marL="914400" indent="0">
              <a:buNone/>
              <a:defRPr sz="1600" baseline="0">
                <a:latin typeface="Inter" panose="020B0502030000000004" pitchFamily="34" charset="0"/>
                <a:ea typeface="Inter" panose="020B0502030000000004" pitchFamily="34" charset="0"/>
              </a:defRPr>
            </a:lvl3pPr>
            <a:lvl4pPr>
              <a:defRPr sz="1600" baseline="0">
                <a:latin typeface="Inter" panose="020B0502030000000004" pitchFamily="34" charset="0"/>
                <a:ea typeface="Inter" panose="020B0502030000000004" pitchFamily="34" charset="0"/>
              </a:defRPr>
            </a:lvl4pPr>
            <a:lvl5pPr>
              <a:defRPr sz="1600" baseline="0">
                <a:latin typeface="Inter" panose="020B0502030000000004" pitchFamily="34" charset="0"/>
                <a:ea typeface="Inter" panose="020B0502030000000004" pitchFamily="34" charset="0"/>
              </a:defRPr>
            </a:lvl5pPr>
          </a:lstStyle>
          <a:p>
            <a:pPr lvl="0"/>
            <a:r>
              <a:rPr lang="en-US" dirty="0"/>
              <a:t> </a:t>
            </a:r>
            <a:r>
              <a:rPr lang="en-US" dirty="0" err="1"/>
              <a:t>Skriv</a:t>
            </a:r>
            <a:r>
              <a:rPr lang="en-US" dirty="0"/>
              <a:t> text </a:t>
            </a:r>
            <a:r>
              <a:rPr lang="en-US" dirty="0" err="1"/>
              <a:t>här</a:t>
            </a:r>
            <a:r>
              <a:rPr lang="en-US" dirty="0"/>
              <a:t> </a:t>
            </a:r>
            <a:r>
              <a:rPr lang="en-US" dirty="0" err="1"/>
              <a:t>eller</a:t>
            </a:r>
            <a:r>
              <a:rPr lang="en-US" dirty="0"/>
              <a:t> </a:t>
            </a:r>
            <a:r>
              <a:rPr lang="en-US" dirty="0" err="1"/>
              <a:t>klicka</a:t>
            </a:r>
            <a:r>
              <a:rPr lang="en-US" dirty="0"/>
              <a:t> </a:t>
            </a:r>
            <a:r>
              <a:rPr lang="en-US" dirty="0" err="1"/>
              <a:t>på</a:t>
            </a:r>
            <a:r>
              <a:rPr lang="en-US" dirty="0"/>
              <a:t> </a:t>
            </a:r>
            <a:r>
              <a:rPr lang="en-US" dirty="0" err="1"/>
              <a:t>ikonerna</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annat</a:t>
            </a:r>
            <a:r>
              <a:rPr lang="en-US" dirty="0"/>
              <a:t> </a:t>
            </a:r>
            <a:r>
              <a:rPr lang="en-US" dirty="0" err="1"/>
              <a:t>innehåll</a:t>
            </a:r>
            <a:r>
              <a:rPr lang="en-US" dirty="0"/>
              <a:t>. 16 p</a:t>
            </a:r>
          </a:p>
          <a:p>
            <a:pPr lvl="1"/>
            <a:r>
              <a:rPr lang="en-US" dirty="0" err="1"/>
              <a:t>Andra</a:t>
            </a:r>
            <a:r>
              <a:rPr lang="en-US" dirty="0"/>
              <a:t> </a:t>
            </a:r>
            <a:r>
              <a:rPr lang="en-US" dirty="0" err="1"/>
              <a:t>nivån</a:t>
            </a:r>
            <a:endParaRPr lang="en-US" dirty="0"/>
          </a:p>
        </p:txBody>
      </p:sp>
      <p:sp>
        <p:nvSpPr>
          <p:cNvPr id="9" name="Text Placeholder 11">
            <a:extLst>
              <a:ext uri="{FF2B5EF4-FFF2-40B4-BE49-F238E27FC236}">
                <a16:creationId xmlns:a16="http://schemas.microsoft.com/office/drawing/2014/main" id="{B12EF52F-0F4E-422E-BFB3-02D3FE27698A}"/>
              </a:ext>
            </a:extLst>
          </p:cNvPr>
          <p:cNvSpPr>
            <a:spLocks noGrp="1"/>
          </p:cNvSpPr>
          <p:nvPr>
            <p:ph type="body" sz="quarter" idx="18" hasCustomPrompt="1"/>
          </p:nvPr>
        </p:nvSpPr>
        <p:spPr>
          <a:xfrm>
            <a:off x="1674000" y="1260000"/>
            <a:ext cx="4680000" cy="360000"/>
          </a:xfrm>
        </p:spPr>
        <p:txBody>
          <a:bodyPr lIns="0" rIns="0">
            <a:normAutofit/>
          </a:bodyPr>
          <a:lstStyle>
            <a:lvl1pPr marL="0" indent="0">
              <a:buNone/>
              <a:defRPr sz="2000"/>
            </a:lvl1pPr>
            <a:lvl3pPr marL="914400" indent="0">
              <a:buNone/>
              <a:defRPr/>
            </a:lvl3pPr>
            <a:lvl4pPr marL="1371600" indent="0">
              <a:buNone/>
              <a:defRPr/>
            </a:lvl4pPr>
            <a:lvl5pPr marL="1828800" indent="0">
              <a:buNone/>
              <a:defRPr/>
            </a:lvl5pPr>
          </a:lstStyle>
          <a:p>
            <a:pPr lvl="0"/>
            <a:r>
              <a:rPr lang="en-US" dirty="0"/>
              <a:t>Rubrik 20 p</a:t>
            </a:r>
            <a:endParaRPr lang="en-SE" dirty="0"/>
          </a:p>
        </p:txBody>
      </p:sp>
      <p:grpSp>
        <p:nvGrpSpPr>
          <p:cNvPr id="13" name="Group 12">
            <a:extLst>
              <a:ext uri="{FF2B5EF4-FFF2-40B4-BE49-F238E27FC236}">
                <a16:creationId xmlns:a16="http://schemas.microsoft.com/office/drawing/2014/main" id="{035FA73B-D9E7-4CD8-BC82-7054C0FA7398}"/>
              </a:ext>
            </a:extLst>
          </p:cNvPr>
          <p:cNvGrpSpPr/>
          <p:nvPr userDrawn="1"/>
        </p:nvGrpSpPr>
        <p:grpSpPr>
          <a:xfrm>
            <a:off x="243853" y="122159"/>
            <a:ext cx="1601989" cy="401792"/>
            <a:chOff x="471487" y="542926"/>
            <a:chExt cx="3436938" cy="862012"/>
          </a:xfrm>
        </p:grpSpPr>
        <p:grpSp>
          <p:nvGrpSpPr>
            <p:cNvPr id="14" name="Group 13">
              <a:extLst>
                <a:ext uri="{FF2B5EF4-FFF2-40B4-BE49-F238E27FC236}">
                  <a16:creationId xmlns:a16="http://schemas.microsoft.com/office/drawing/2014/main" id="{15F0C08F-F80E-4962-B398-A6066732E4E0}"/>
                </a:ext>
              </a:extLst>
            </p:cNvPr>
            <p:cNvGrpSpPr/>
            <p:nvPr userDrawn="1"/>
          </p:nvGrpSpPr>
          <p:grpSpPr>
            <a:xfrm>
              <a:off x="471487" y="542926"/>
              <a:ext cx="1031875" cy="862012"/>
              <a:chOff x="471487" y="542926"/>
              <a:chExt cx="1031875" cy="862012"/>
            </a:xfrm>
          </p:grpSpPr>
          <p:sp>
            <p:nvSpPr>
              <p:cNvPr id="35" name="Freeform 28">
                <a:extLst>
                  <a:ext uri="{FF2B5EF4-FFF2-40B4-BE49-F238E27FC236}">
                    <a16:creationId xmlns:a16="http://schemas.microsoft.com/office/drawing/2014/main" id="{9AE19CD2-93C5-4F31-8D76-C1131436DF48}"/>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6" name="Freeform 29">
                <a:extLst>
                  <a:ext uri="{FF2B5EF4-FFF2-40B4-BE49-F238E27FC236}">
                    <a16:creationId xmlns:a16="http://schemas.microsoft.com/office/drawing/2014/main" id="{24CC2F22-4FCC-4BDD-A68A-C7A7F477DF7E}"/>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7" name="Freeform 30">
                <a:extLst>
                  <a:ext uri="{FF2B5EF4-FFF2-40B4-BE49-F238E27FC236}">
                    <a16:creationId xmlns:a16="http://schemas.microsoft.com/office/drawing/2014/main" id="{09AAD1EC-4C29-4DB2-ACAE-5DE72E474919}"/>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6" name="Group 15">
              <a:extLst>
                <a:ext uri="{FF2B5EF4-FFF2-40B4-BE49-F238E27FC236}">
                  <a16:creationId xmlns:a16="http://schemas.microsoft.com/office/drawing/2014/main" id="{F90FF39E-6CE5-4E28-A03A-72679C4FB53B}"/>
                </a:ext>
              </a:extLst>
            </p:cNvPr>
            <p:cNvGrpSpPr/>
            <p:nvPr userDrawn="1"/>
          </p:nvGrpSpPr>
          <p:grpSpPr>
            <a:xfrm>
              <a:off x="1638300" y="723901"/>
              <a:ext cx="2270125" cy="260350"/>
              <a:chOff x="1638300" y="723901"/>
              <a:chExt cx="2270125" cy="260350"/>
            </a:xfrm>
          </p:grpSpPr>
          <p:sp>
            <p:nvSpPr>
              <p:cNvPr id="25" name="Freeform 31">
                <a:extLst>
                  <a:ext uri="{FF2B5EF4-FFF2-40B4-BE49-F238E27FC236}">
                    <a16:creationId xmlns:a16="http://schemas.microsoft.com/office/drawing/2014/main" id="{9847F997-971F-4888-BC2A-DD7DAD932E84}"/>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6" name="Freeform 32">
                <a:extLst>
                  <a:ext uri="{FF2B5EF4-FFF2-40B4-BE49-F238E27FC236}">
                    <a16:creationId xmlns:a16="http://schemas.microsoft.com/office/drawing/2014/main" id="{99838DC2-B0A5-4EE0-B47D-FEED5DBC0B14}"/>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7" name="Freeform 33">
                <a:extLst>
                  <a:ext uri="{FF2B5EF4-FFF2-40B4-BE49-F238E27FC236}">
                    <a16:creationId xmlns:a16="http://schemas.microsoft.com/office/drawing/2014/main" id="{EB02BC89-A1E5-4AE5-8205-2FC41FA68A65}"/>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8" name="Freeform 34">
                <a:extLst>
                  <a:ext uri="{FF2B5EF4-FFF2-40B4-BE49-F238E27FC236}">
                    <a16:creationId xmlns:a16="http://schemas.microsoft.com/office/drawing/2014/main" id="{C1ADC35F-E89E-418F-89E0-EEB7C80436FA}"/>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9" name="Freeform 35">
                <a:extLst>
                  <a:ext uri="{FF2B5EF4-FFF2-40B4-BE49-F238E27FC236}">
                    <a16:creationId xmlns:a16="http://schemas.microsoft.com/office/drawing/2014/main" id="{30127193-E31E-40C4-83BC-B81F5A36C664}"/>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0" name="Freeform 36">
                <a:extLst>
                  <a:ext uri="{FF2B5EF4-FFF2-40B4-BE49-F238E27FC236}">
                    <a16:creationId xmlns:a16="http://schemas.microsoft.com/office/drawing/2014/main" id="{E72BA7B4-E13A-477A-80D4-6886EF36BA05}"/>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1" name="Freeform 37">
                <a:extLst>
                  <a:ext uri="{FF2B5EF4-FFF2-40B4-BE49-F238E27FC236}">
                    <a16:creationId xmlns:a16="http://schemas.microsoft.com/office/drawing/2014/main" id="{C17DFF04-111A-4F46-8229-7FC032F05B61}"/>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2" name="Freeform 38">
                <a:extLst>
                  <a:ext uri="{FF2B5EF4-FFF2-40B4-BE49-F238E27FC236}">
                    <a16:creationId xmlns:a16="http://schemas.microsoft.com/office/drawing/2014/main" id="{F4455D38-E95F-4BAF-A7A3-55060BDABBD1}"/>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3" name="Freeform 39">
                <a:extLst>
                  <a:ext uri="{FF2B5EF4-FFF2-40B4-BE49-F238E27FC236}">
                    <a16:creationId xmlns:a16="http://schemas.microsoft.com/office/drawing/2014/main" id="{1E613370-7874-46BE-B74C-EDCB08140396}"/>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4" name="Freeform 40">
                <a:extLst>
                  <a:ext uri="{FF2B5EF4-FFF2-40B4-BE49-F238E27FC236}">
                    <a16:creationId xmlns:a16="http://schemas.microsoft.com/office/drawing/2014/main" id="{8A5B7974-F08F-4200-8FAA-6AB0714F32DF}"/>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7" name="Group 16">
              <a:extLst>
                <a:ext uri="{FF2B5EF4-FFF2-40B4-BE49-F238E27FC236}">
                  <a16:creationId xmlns:a16="http://schemas.microsoft.com/office/drawing/2014/main" id="{9C8102A5-331B-4EDF-9310-23019372FC9A}"/>
                </a:ext>
              </a:extLst>
            </p:cNvPr>
            <p:cNvGrpSpPr/>
            <p:nvPr userDrawn="1"/>
          </p:nvGrpSpPr>
          <p:grpSpPr>
            <a:xfrm>
              <a:off x="1651000" y="1027113"/>
              <a:ext cx="1417638" cy="260350"/>
              <a:chOff x="1651000" y="1027113"/>
              <a:chExt cx="1417638" cy="260350"/>
            </a:xfrm>
          </p:grpSpPr>
          <p:sp>
            <p:nvSpPr>
              <p:cNvPr id="18" name="Freeform 41">
                <a:extLst>
                  <a:ext uri="{FF2B5EF4-FFF2-40B4-BE49-F238E27FC236}">
                    <a16:creationId xmlns:a16="http://schemas.microsoft.com/office/drawing/2014/main" id="{C1928525-B577-4EA2-A8D3-4723C76202FD}"/>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19" name="Freeform 42">
                <a:extLst>
                  <a:ext uri="{FF2B5EF4-FFF2-40B4-BE49-F238E27FC236}">
                    <a16:creationId xmlns:a16="http://schemas.microsoft.com/office/drawing/2014/main" id="{1A3C2E43-968A-472E-8E4B-FB53B594A059}"/>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0" name="Freeform 43">
                <a:extLst>
                  <a:ext uri="{FF2B5EF4-FFF2-40B4-BE49-F238E27FC236}">
                    <a16:creationId xmlns:a16="http://schemas.microsoft.com/office/drawing/2014/main" id="{A300622B-056D-4937-A5C4-74844555A4F6}"/>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1" name="Freeform 44">
                <a:extLst>
                  <a:ext uri="{FF2B5EF4-FFF2-40B4-BE49-F238E27FC236}">
                    <a16:creationId xmlns:a16="http://schemas.microsoft.com/office/drawing/2014/main" id="{1F115D14-FDEC-4966-BDF6-A7BF3945F50E}"/>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2" name="Freeform 45">
                <a:extLst>
                  <a:ext uri="{FF2B5EF4-FFF2-40B4-BE49-F238E27FC236}">
                    <a16:creationId xmlns:a16="http://schemas.microsoft.com/office/drawing/2014/main" id="{4CA94CEC-266F-4824-A2FD-BF6313D5FE28}"/>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3" name="Freeform 46">
                <a:extLst>
                  <a:ext uri="{FF2B5EF4-FFF2-40B4-BE49-F238E27FC236}">
                    <a16:creationId xmlns:a16="http://schemas.microsoft.com/office/drawing/2014/main" id="{6E3D5A71-0192-4123-AEEC-0E8A55225C8C}"/>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4" name="Freeform 47">
                <a:extLst>
                  <a:ext uri="{FF2B5EF4-FFF2-40B4-BE49-F238E27FC236}">
                    <a16:creationId xmlns:a16="http://schemas.microsoft.com/office/drawing/2014/main" id="{AE4C1167-9F33-4A5A-8506-76A254BA8D29}"/>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3121890498"/>
      </p:ext>
    </p:extLst>
  </p:cSld>
  <p:clrMapOvr>
    <a:masterClrMapping/>
  </p:clrMapOvr>
  <p:hf hdr="0" ftr="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 2 spalter">
    <p:spTree>
      <p:nvGrpSpPr>
        <p:cNvPr id="1" name=""/>
        <p:cNvGrpSpPr/>
        <p:nvPr/>
      </p:nvGrpSpPr>
      <p:grpSpPr>
        <a:xfrm>
          <a:off x="0" y="0"/>
          <a:ext cx="0" cy="0"/>
          <a:chOff x="0" y="0"/>
          <a:chExt cx="0" cy="0"/>
        </a:xfrm>
      </p:grpSpPr>
      <p:sp>
        <p:nvSpPr>
          <p:cNvPr id="7" name="Rektangel 5">
            <a:extLst>
              <a:ext uri="{FF2B5EF4-FFF2-40B4-BE49-F238E27FC236}">
                <a16:creationId xmlns:a16="http://schemas.microsoft.com/office/drawing/2014/main" id="{2C644432-5945-4DA8-8E81-6906B56DCFF4}"/>
              </a:ext>
            </a:extLst>
          </p:cNvPr>
          <p:cNvSpPr/>
          <p:nvPr userDrawn="1"/>
        </p:nvSpPr>
        <p:spPr>
          <a:xfrm>
            <a:off x="0" y="0"/>
            <a:ext cx="12191999" cy="635000"/>
          </a:xfrm>
          <a:prstGeom prst="rect">
            <a:avLst/>
          </a:prstGeom>
          <a:solidFill>
            <a:srgbClr val="F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 Placeholder 11">
            <a:extLst>
              <a:ext uri="{FF2B5EF4-FFF2-40B4-BE49-F238E27FC236}">
                <a16:creationId xmlns:a16="http://schemas.microsoft.com/office/drawing/2014/main" id="{A51FCF36-E958-4999-9D8E-67802C977D2F}"/>
              </a:ext>
            </a:extLst>
          </p:cNvPr>
          <p:cNvSpPr>
            <a:spLocks noGrp="1"/>
          </p:cNvSpPr>
          <p:nvPr>
            <p:ph type="body" sz="quarter" idx="18" hasCustomPrompt="1"/>
          </p:nvPr>
        </p:nvSpPr>
        <p:spPr>
          <a:xfrm>
            <a:off x="1674000" y="1260000"/>
            <a:ext cx="4680000" cy="360000"/>
          </a:xfrm>
        </p:spPr>
        <p:txBody>
          <a:bodyPr lIns="0" rIns="0">
            <a:normAutofit/>
          </a:bodyPr>
          <a:lstStyle>
            <a:lvl1pPr marL="0" indent="0">
              <a:buNone/>
              <a:defRPr sz="2000"/>
            </a:lvl1pPr>
            <a:lvl3pPr marL="914400" indent="0">
              <a:buNone/>
              <a:defRPr/>
            </a:lvl3pPr>
            <a:lvl4pPr marL="1371600" indent="0">
              <a:buNone/>
              <a:defRPr/>
            </a:lvl4pPr>
            <a:lvl5pPr marL="1828800" indent="0">
              <a:buNone/>
              <a:defRPr/>
            </a:lvl5pPr>
          </a:lstStyle>
          <a:p>
            <a:pPr lvl="0"/>
            <a:r>
              <a:rPr lang="en-US" dirty="0"/>
              <a:t>Rubrik 20 p</a:t>
            </a:r>
            <a:endParaRPr lang="en-SE" dirty="0"/>
          </a:p>
        </p:txBody>
      </p:sp>
      <p:sp>
        <p:nvSpPr>
          <p:cNvPr id="9" name="Text Placeholder 11">
            <a:extLst>
              <a:ext uri="{FF2B5EF4-FFF2-40B4-BE49-F238E27FC236}">
                <a16:creationId xmlns:a16="http://schemas.microsoft.com/office/drawing/2014/main" id="{D4D1903A-BCA0-4FD6-8351-8F8C1F5CC9F9}"/>
              </a:ext>
            </a:extLst>
          </p:cNvPr>
          <p:cNvSpPr>
            <a:spLocks noGrp="1"/>
          </p:cNvSpPr>
          <p:nvPr>
            <p:ph type="body" sz="quarter" idx="19" hasCustomPrompt="1"/>
          </p:nvPr>
        </p:nvSpPr>
        <p:spPr>
          <a:xfrm>
            <a:off x="7020000" y="1260000"/>
            <a:ext cx="4680000" cy="360000"/>
          </a:xfrm>
        </p:spPr>
        <p:txBody>
          <a:bodyPr lIns="0" rIns="0">
            <a:normAutofit/>
          </a:bodyPr>
          <a:lstStyle>
            <a:lvl1pPr marL="0" indent="0">
              <a:buNone/>
              <a:defRPr sz="2000"/>
            </a:lvl1pPr>
            <a:lvl3pPr marL="914400" indent="0">
              <a:buNone/>
              <a:defRPr/>
            </a:lvl3pPr>
            <a:lvl4pPr marL="1371600" indent="0">
              <a:buNone/>
              <a:defRPr/>
            </a:lvl4pPr>
            <a:lvl5pPr marL="1828800" indent="0">
              <a:buNone/>
              <a:defRPr/>
            </a:lvl5pPr>
          </a:lstStyle>
          <a:p>
            <a:pPr lvl="0"/>
            <a:r>
              <a:rPr lang="en-US" dirty="0"/>
              <a:t>Rubrik 20 p</a:t>
            </a:r>
            <a:endParaRPr lang="en-SE" dirty="0"/>
          </a:p>
        </p:txBody>
      </p:sp>
      <p:sp>
        <p:nvSpPr>
          <p:cNvPr id="11" name="Content Placeholder 2">
            <a:extLst>
              <a:ext uri="{FF2B5EF4-FFF2-40B4-BE49-F238E27FC236}">
                <a16:creationId xmlns:a16="http://schemas.microsoft.com/office/drawing/2014/main" id="{4FE79382-CA12-4C1A-9334-DA43DF0A96D1}"/>
              </a:ext>
            </a:extLst>
          </p:cNvPr>
          <p:cNvSpPr>
            <a:spLocks noGrp="1"/>
          </p:cNvSpPr>
          <p:nvPr>
            <p:ph idx="1" hasCustomPrompt="1"/>
          </p:nvPr>
        </p:nvSpPr>
        <p:spPr>
          <a:xfrm>
            <a:off x="1674000" y="2126974"/>
            <a:ext cx="4680000" cy="3993026"/>
          </a:xfrm>
        </p:spPr>
        <p:txBody>
          <a:bodyPr>
            <a:normAutofit/>
          </a:bodyPr>
          <a:lstStyle>
            <a:lvl1pPr>
              <a:lnSpc>
                <a:spcPts val="2000"/>
              </a:lnSpc>
              <a:spcAft>
                <a:spcPts val="1000"/>
              </a:spcAft>
              <a:buFontTx/>
              <a:buBlip>
                <a:blip r:embed="rId2"/>
              </a:buBlip>
              <a:defRPr sz="1600" baseline="0">
                <a:solidFill>
                  <a:schemeClr val="bg2"/>
                </a:solidFill>
                <a:latin typeface="Inter" panose="020B0502030000000004" pitchFamily="34" charset="0"/>
                <a:ea typeface="Inter" panose="020B0502030000000004" pitchFamily="34" charset="0"/>
              </a:defRPr>
            </a:lvl1pPr>
            <a:lvl2pPr marL="457200" indent="0">
              <a:buFontTx/>
              <a:buNone/>
              <a:defRPr sz="1600" baseline="0">
                <a:solidFill>
                  <a:schemeClr val="bg2"/>
                </a:solidFill>
                <a:latin typeface="Inter" panose="020B0502030000000004" pitchFamily="34" charset="0"/>
                <a:ea typeface="Inter" panose="020B0502030000000004" pitchFamily="34" charset="0"/>
              </a:defRPr>
            </a:lvl2pPr>
            <a:lvl3pPr marL="914400" indent="0">
              <a:buNone/>
              <a:defRPr sz="1600" baseline="0">
                <a:latin typeface="Inter" panose="020B0502030000000004" pitchFamily="34" charset="0"/>
                <a:ea typeface="Inter" panose="020B0502030000000004" pitchFamily="34" charset="0"/>
              </a:defRPr>
            </a:lvl3pPr>
            <a:lvl4pPr>
              <a:defRPr sz="1600" baseline="0">
                <a:latin typeface="Inter" panose="020B0502030000000004" pitchFamily="34" charset="0"/>
                <a:ea typeface="Inter" panose="020B0502030000000004" pitchFamily="34" charset="0"/>
              </a:defRPr>
            </a:lvl4pPr>
            <a:lvl5pPr>
              <a:defRPr sz="1600" baseline="0">
                <a:latin typeface="Inter" panose="020B0502030000000004" pitchFamily="34" charset="0"/>
                <a:ea typeface="Inter" panose="020B0502030000000004" pitchFamily="34" charset="0"/>
              </a:defRPr>
            </a:lvl5pPr>
          </a:lstStyle>
          <a:p>
            <a:pPr lvl="0"/>
            <a:r>
              <a:rPr lang="en-US" dirty="0"/>
              <a:t> </a:t>
            </a:r>
            <a:r>
              <a:rPr lang="en-US" dirty="0" err="1"/>
              <a:t>Skriv</a:t>
            </a:r>
            <a:r>
              <a:rPr lang="en-US" dirty="0"/>
              <a:t> text </a:t>
            </a:r>
            <a:r>
              <a:rPr lang="en-US" dirty="0" err="1"/>
              <a:t>här</a:t>
            </a:r>
            <a:r>
              <a:rPr lang="en-US" dirty="0"/>
              <a:t> </a:t>
            </a:r>
            <a:r>
              <a:rPr lang="en-US" dirty="0" err="1"/>
              <a:t>eller</a:t>
            </a:r>
            <a:r>
              <a:rPr lang="en-US" dirty="0"/>
              <a:t> </a:t>
            </a:r>
            <a:r>
              <a:rPr lang="en-US" dirty="0" err="1"/>
              <a:t>klicka</a:t>
            </a:r>
            <a:r>
              <a:rPr lang="en-US" dirty="0"/>
              <a:t> </a:t>
            </a:r>
            <a:r>
              <a:rPr lang="en-US" dirty="0" err="1"/>
              <a:t>på</a:t>
            </a:r>
            <a:r>
              <a:rPr lang="en-US" dirty="0"/>
              <a:t> </a:t>
            </a:r>
            <a:r>
              <a:rPr lang="en-US" dirty="0" err="1"/>
              <a:t>ikonerna</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annat</a:t>
            </a:r>
            <a:r>
              <a:rPr lang="en-US" dirty="0"/>
              <a:t> </a:t>
            </a:r>
            <a:r>
              <a:rPr lang="en-US" dirty="0" err="1"/>
              <a:t>innehåll</a:t>
            </a:r>
            <a:r>
              <a:rPr lang="en-US" dirty="0"/>
              <a:t>. 16 p</a:t>
            </a:r>
          </a:p>
        </p:txBody>
      </p:sp>
      <p:sp>
        <p:nvSpPr>
          <p:cNvPr id="13" name="Content Placeholder 2">
            <a:extLst>
              <a:ext uri="{FF2B5EF4-FFF2-40B4-BE49-F238E27FC236}">
                <a16:creationId xmlns:a16="http://schemas.microsoft.com/office/drawing/2014/main" id="{2522C084-A2D7-4038-B38E-E83B6F61A8CC}"/>
              </a:ext>
            </a:extLst>
          </p:cNvPr>
          <p:cNvSpPr>
            <a:spLocks noGrp="1"/>
          </p:cNvSpPr>
          <p:nvPr>
            <p:ph idx="20" hasCustomPrompt="1"/>
          </p:nvPr>
        </p:nvSpPr>
        <p:spPr>
          <a:xfrm>
            <a:off x="7020000" y="2130287"/>
            <a:ext cx="4680000" cy="3993026"/>
          </a:xfrm>
        </p:spPr>
        <p:txBody>
          <a:bodyPr>
            <a:normAutofit/>
          </a:bodyPr>
          <a:lstStyle>
            <a:lvl1pPr>
              <a:lnSpc>
                <a:spcPts val="2000"/>
              </a:lnSpc>
              <a:spcAft>
                <a:spcPts val="1000"/>
              </a:spcAft>
              <a:buFontTx/>
              <a:buBlip>
                <a:blip r:embed="rId2"/>
              </a:buBlip>
              <a:defRPr sz="1600" baseline="0">
                <a:solidFill>
                  <a:schemeClr val="bg2"/>
                </a:solidFill>
                <a:latin typeface="Inter" panose="020B0502030000000004" pitchFamily="34" charset="0"/>
                <a:ea typeface="Inter" panose="020B0502030000000004" pitchFamily="34" charset="0"/>
              </a:defRPr>
            </a:lvl1pPr>
            <a:lvl2pPr marL="457200" indent="0">
              <a:buFontTx/>
              <a:buNone/>
              <a:defRPr sz="1600" baseline="0">
                <a:solidFill>
                  <a:schemeClr val="bg2"/>
                </a:solidFill>
                <a:latin typeface="Inter" panose="020B0502030000000004" pitchFamily="34" charset="0"/>
                <a:ea typeface="Inter" panose="020B0502030000000004" pitchFamily="34" charset="0"/>
              </a:defRPr>
            </a:lvl2pPr>
            <a:lvl3pPr marL="914400" indent="0">
              <a:buNone/>
              <a:defRPr sz="1600" baseline="0">
                <a:latin typeface="Inter" panose="020B0502030000000004" pitchFamily="34" charset="0"/>
                <a:ea typeface="Inter" panose="020B0502030000000004" pitchFamily="34" charset="0"/>
              </a:defRPr>
            </a:lvl3pPr>
            <a:lvl4pPr>
              <a:defRPr sz="1600" baseline="0">
                <a:latin typeface="Inter" panose="020B0502030000000004" pitchFamily="34" charset="0"/>
                <a:ea typeface="Inter" panose="020B0502030000000004" pitchFamily="34" charset="0"/>
              </a:defRPr>
            </a:lvl4pPr>
            <a:lvl5pPr>
              <a:defRPr sz="1600" baseline="0">
                <a:latin typeface="Inter" panose="020B0502030000000004" pitchFamily="34" charset="0"/>
                <a:ea typeface="Inter" panose="020B0502030000000004" pitchFamily="34" charset="0"/>
              </a:defRPr>
            </a:lvl5pPr>
          </a:lstStyle>
          <a:p>
            <a:pPr lvl="0"/>
            <a:r>
              <a:rPr lang="en-US" dirty="0"/>
              <a:t> </a:t>
            </a:r>
            <a:r>
              <a:rPr lang="en-US" dirty="0" err="1"/>
              <a:t>Skriv</a:t>
            </a:r>
            <a:r>
              <a:rPr lang="en-US" dirty="0"/>
              <a:t> text </a:t>
            </a:r>
            <a:r>
              <a:rPr lang="en-US" dirty="0" err="1"/>
              <a:t>här</a:t>
            </a:r>
            <a:r>
              <a:rPr lang="en-US" dirty="0"/>
              <a:t> </a:t>
            </a:r>
            <a:r>
              <a:rPr lang="en-US" dirty="0" err="1"/>
              <a:t>eller</a:t>
            </a:r>
            <a:r>
              <a:rPr lang="en-US" dirty="0"/>
              <a:t> </a:t>
            </a:r>
            <a:r>
              <a:rPr lang="en-US" dirty="0" err="1"/>
              <a:t>klicka</a:t>
            </a:r>
            <a:r>
              <a:rPr lang="en-US" dirty="0"/>
              <a:t> </a:t>
            </a:r>
            <a:r>
              <a:rPr lang="en-US" dirty="0" err="1"/>
              <a:t>på</a:t>
            </a:r>
            <a:r>
              <a:rPr lang="en-US" dirty="0"/>
              <a:t> </a:t>
            </a:r>
            <a:r>
              <a:rPr lang="en-US" dirty="0" err="1"/>
              <a:t>ikonerna</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annat</a:t>
            </a:r>
            <a:r>
              <a:rPr lang="en-US" dirty="0"/>
              <a:t> </a:t>
            </a:r>
            <a:r>
              <a:rPr lang="en-US" dirty="0" err="1"/>
              <a:t>innehåll</a:t>
            </a:r>
            <a:r>
              <a:rPr lang="en-US" dirty="0"/>
              <a:t>. 16 p</a:t>
            </a:r>
          </a:p>
        </p:txBody>
      </p:sp>
      <p:grpSp>
        <p:nvGrpSpPr>
          <p:cNvPr id="15" name="Group 14">
            <a:extLst>
              <a:ext uri="{FF2B5EF4-FFF2-40B4-BE49-F238E27FC236}">
                <a16:creationId xmlns:a16="http://schemas.microsoft.com/office/drawing/2014/main" id="{40412665-8002-4F5C-A5EA-1D57B571E8F2}"/>
              </a:ext>
            </a:extLst>
          </p:cNvPr>
          <p:cNvGrpSpPr/>
          <p:nvPr userDrawn="1"/>
        </p:nvGrpSpPr>
        <p:grpSpPr>
          <a:xfrm>
            <a:off x="243853" y="122159"/>
            <a:ext cx="1601989" cy="401792"/>
            <a:chOff x="471487" y="542926"/>
            <a:chExt cx="3436938" cy="862012"/>
          </a:xfrm>
        </p:grpSpPr>
        <p:grpSp>
          <p:nvGrpSpPr>
            <p:cNvPr id="16" name="Group 15">
              <a:extLst>
                <a:ext uri="{FF2B5EF4-FFF2-40B4-BE49-F238E27FC236}">
                  <a16:creationId xmlns:a16="http://schemas.microsoft.com/office/drawing/2014/main" id="{AF50E8D1-9854-4C3B-AD8C-B6503ED205E8}"/>
                </a:ext>
              </a:extLst>
            </p:cNvPr>
            <p:cNvGrpSpPr/>
            <p:nvPr userDrawn="1"/>
          </p:nvGrpSpPr>
          <p:grpSpPr>
            <a:xfrm>
              <a:off x="471487" y="542926"/>
              <a:ext cx="1031875" cy="862012"/>
              <a:chOff x="471487" y="542926"/>
              <a:chExt cx="1031875" cy="862012"/>
            </a:xfrm>
          </p:grpSpPr>
          <p:sp>
            <p:nvSpPr>
              <p:cNvPr id="38" name="Freeform 28">
                <a:extLst>
                  <a:ext uri="{FF2B5EF4-FFF2-40B4-BE49-F238E27FC236}">
                    <a16:creationId xmlns:a16="http://schemas.microsoft.com/office/drawing/2014/main" id="{4DC770BF-861B-4D23-83F0-59534AE56086}"/>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9" name="Freeform 29">
                <a:extLst>
                  <a:ext uri="{FF2B5EF4-FFF2-40B4-BE49-F238E27FC236}">
                    <a16:creationId xmlns:a16="http://schemas.microsoft.com/office/drawing/2014/main" id="{8FF18FC3-5688-46FB-A113-34F46451BFDD}"/>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0" name="Freeform 30">
                <a:extLst>
                  <a:ext uri="{FF2B5EF4-FFF2-40B4-BE49-F238E27FC236}">
                    <a16:creationId xmlns:a16="http://schemas.microsoft.com/office/drawing/2014/main" id="{C60B99B3-47B9-4A1D-9BC4-C3FD212400AF}"/>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9" name="Group 18">
              <a:extLst>
                <a:ext uri="{FF2B5EF4-FFF2-40B4-BE49-F238E27FC236}">
                  <a16:creationId xmlns:a16="http://schemas.microsoft.com/office/drawing/2014/main" id="{4DCC997B-93FB-4E59-9FEA-84D74F42EF63}"/>
                </a:ext>
              </a:extLst>
            </p:cNvPr>
            <p:cNvGrpSpPr/>
            <p:nvPr userDrawn="1"/>
          </p:nvGrpSpPr>
          <p:grpSpPr>
            <a:xfrm>
              <a:off x="1638300" y="723901"/>
              <a:ext cx="2270125" cy="260350"/>
              <a:chOff x="1638300" y="723901"/>
              <a:chExt cx="2270125" cy="260350"/>
            </a:xfrm>
          </p:grpSpPr>
          <p:sp>
            <p:nvSpPr>
              <p:cNvPr id="28" name="Freeform 31">
                <a:extLst>
                  <a:ext uri="{FF2B5EF4-FFF2-40B4-BE49-F238E27FC236}">
                    <a16:creationId xmlns:a16="http://schemas.microsoft.com/office/drawing/2014/main" id="{5FCF2717-AD96-46B2-A3E6-256F2DDFAF16}"/>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9" name="Freeform 32">
                <a:extLst>
                  <a:ext uri="{FF2B5EF4-FFF2-40B4-BE49-F238E27FC236}">
                    <a16:creationId xmlns:a16="http://schemas.microsoft.com/office/drawing/2014/main" id="{BC6035A5-8B56-4117-ACFE-71BB9709A729}"/>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0" name="Freeform 33">
                <a:extLst>
                  <a:ext uri="{FF2B5EF4-FFF2-40B4-BE49-F238E27FC236}">
                    <a16:creationId xmlns:a16="http://schemas.microsoft.com/office/drawing/2014/main" id="{2C8DFDC2-D998-441B-B3DB-46F202DAF6EB}"/>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1" name="Freeform 34">
                <a:extLst>
                  <a:ext uri="{FF2B5EF4-FFF2-40B4-BE49-F238E27FC236}">
                    <a16:creationId xmlns:a16="http://schemas.microsoft.com/office/drawing/2014/main" id="{33E6BEA2-FD60-4AC3-9D9F-7C8E70132F2F}"/>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2" name="Freeform 35">
                <a:extLst>
                  <a:ext uri="{FF2B5EF4-FFF2-40B4-BE49-F238E27FC236}">
                    <a16:creationId xmlns:a16="http://schemas.microsoft.com/office/drawing/2014/main" id="{2DC29B41-E6D4-4327-A63A-34C047C7C9C2}"/>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3" name="Freeform 36">
                <a:extLst>
                  <a:ext uri="{FF2B5EF4-FFF2-40B4-BE49-F238E27FC236}">
                    <a16:creationId xmlns:a16="http://schemas.microsoft.com/office/drawing/2014/main" id="{020BF878-4382-49B9-922C-031F298FEB33}"/>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4" name="Freeform 37">
                <a:extLst>
                  <a:ext uri="{FF2B5EF4-FFF2-40B4-BE49-F238E27FC236}">
                    <a16:creationId xmlns:a16="http://schemas.microsoft.com/office/drawing/2014/main" id="{00EFBD8F-B1DC-4F6D-8CA9-AA245EA253A8}"/>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5" name="Freeform 38">
                <a:extLst>
                  <a:ext uri="{FF2B5EF4-FFF2-40B4-BE49-F238E27FC236}">
                    <a16:creationId xmlns:a16="http://schemas.microsoft.com/office/drawing/2014/main" id="{5D6ADD6B-6E65-4105-86CC-953380B9E6CE}"/>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6" name="Freeform 39">
                <a:extLst>
                  <a:ext uri="{FF2B5EF4-FFF2-40B4-BE49-F238E27FC236}">
                    <a16:creationId xmlns:a16="http://schemas.microsoft.com/office/drawing/2014/main" id="{1A7E915C-7CAA-4D4D-AAD9-44C4FF27E4C1}"/>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7" name="Freeform 40">
                <a:extLst>
                  <a:ext uri="{FF2B5EF4-FFF2-40B4-BE49-F238E27FC236}">
                    <a16:creationId xmlns:a16="http://schemas.microsoft.com/office/drawing/2014/main" id="{19235243-A57D-4651-B842-F289B63FF684}"/>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20" name="Group 19">
              <a:extLst>
                <a:ext uri="{FF2B5EF4-FFF2-40B4-BE49-F238E27FC236}">
                  <a16:creationId xmlns:a16="http://schemas.microsoft.com/office/drawing/2014/main" id="{8A9028B4-260F-4A1E-B5FD-2332EDC5E508}"/>
                </a:ext>
              </a:extLst>
            </p:cNvPr>
            <p:cNvGrpSpPr/>
            <p:nvPr userDrawn="1"/>
          </p:nvGrpSpPr>
          <p:grpSpPr>
            <a:xfrm>
              <a:off x="1651000" y="1027113"/>
              <a:ext cx="1417638" cy="260350"/>
              <a:chOff x="1651000" y="1027113"/>
              <a:chExt cx="1417638" cy="260350"/>
            </a:xfrm>
          </p:grpSpPr>
          <p:sp>
            <p:nvSpPr>
              <p:cNvPr id="21" name="Freeform 41">
                <a:extLst>
                  <a:ext uri="{FF2B5EF4-FFF2-40B4-BE49-F238E27FC236}">
                    <a16:creationId xmlns:a16="http://schemas.microsoft.com/office/drawing/2014/main" id="{D24FEAAB-C1BD-4AC5-A576-51FE610E424C}"/>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2" name="Freeform 42">
                <a:extLst>
                  <a:ext uri="{FF2B5EF4-FFF2-40B4-BE49-F238E27FC236}">
                    <a16:creationId xmlns:a16="http://schemas.microsoft.com/office/drawing/2014/main" id="{F4FA3D3C-89C4-4DCF-B56B-0B203AD9DF01}"/>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3" name="Freeform 43">
                <a:extLst>
                  <a:ext uri="{FF2B5EF4-FFF2-40B4-BE49-F238E27FC236}">
                    <a16:creationId xmlns:a16="http://schemas.microsoft.com/office/drawing/2014/main" id="{7D6F60D1-B136-4D70-A67E-6DB59D01DCDD}"/>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4" name="Freeform 44">
                <a:extLst>
                  <a:ext uri="{FF2B5EF4-FFF2-40B4-BE49-F238E27FC236}">
                    <a16:creationId xmlns:a16="http://schemas.microsoft.com/office/drawing/2014/main" id="{07486ACD-55BE-4ACA-AFF2-6BE3E6C65A28}"/>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5" name="Freeform 45">
                <a:extLst>
                  <a:ext uri="{FF2B5EF4-FFF2-40B4-BE49-F238E27FC236}">
                    <a16:creationId xmlns:a16="http://schemas.microsoft.com/office/drawing/2014/main" id="{F99B2502-7320-4F9D-BDA5-9077B3BA9618}"/>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6" name="Freeform 46">
                <a:extLst>
                  <a:ext uri="{FF2B5EF4-FFF2-40B4-BE49-F238E27FC236}">
                    <a16:creationId xmlns:a16="http://schemas.microsoft.com/office/drawing/2014/main" id="{262C19ED-F162-46C1-9496-363E5241BE2A}"/>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7" name="Freeform 47">
                <a:extLst>
                  <a:ext uri="{FF2B5EF4-FFF2-40B4-BE49-F238E27FC236}">
                    <a16:creationId xmlns:a16="http://schemas.microsoft.com/office/drawing/2014/main" id="{9975F6D7-00AF-4092-AA85-94387CEF7110}"/>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164237575"/>
      </p:ext>
    </p:extLst>
  </p:cSld>
  <p:clrMapOvr>
    <a:masterClrMapping/>
  </p:clrMapOvr>
  <p:hf hdr="0" ftr="0"/>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9112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19200" y="25114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3FD45-6C17-AE4D-81C7-41CC57091D7E}" type="slidenum">
              <a:rPr lang="sv-SE" smtClean="0"/>
              <a:t>‹#›</a:t>
            </a:fld>
            <a:endParaRPr lang="sv-SE"/>
          </a:p>
        </p:txBody>
      </p:sp>
      <p:sp>
        <p:nvSpPr>
          <p:cNvPr id="9" name="Date Placeholder 3">
            <a:extLst>
              <a:ext uri="{FF2B5EF4-FFF2-40B4-BE49-F238E27FC236}">
                <a16:creationId xmlns:a16="http://schemas.microsoft.com/office/drawing/2014/main" id="{19B50D9E-BEFB-4517-843A-69A316C3291A}"/>
              </a:ext>
            </a:extLst>
          </p:cNvPr>
          <p:cNvSpPr>
            <a:spLocks noGrp="1"/>
          </p:cNvSpPr>
          <p:nvPr>
            <p:ph type="dt" sz="half" idx="2"/>
          </p:nvPr>
        </p:nvSpPr>
        <p:spPr>
          <a:xfrm>
            <a:off x="143758" y="138046"/>
            <a:ext cx="2743200" cy="365125"/>
          </a:xfrm>
          <a:prstGeom prst="rect">
            <a:avLst/>
          </a:prstGeom>
        </p:spPr>
        <p:txBody>
          <a:bodyPr vert="horz" lIns="91440" tIns="45720" rIns="91440" bIns="45720" rtlCol="0" anchor="ctr"/>
          <a:lstStyle>
            <a:lvl1pPr algn="l">
              <a:defRPr sz="1200">
                <a:solidFill>
                  <a:schemeClr val="bg1"/>
                </a:solidFill>
              </a:defRPr>
            </a:lvl1pPr>
          </a:lstStyle>
          <a:p>
            <a:fld id="{C22E402E-2012-485E-8CE1-7769A5C9B772}" type="datetime1">
              <a:rPr lang="sv-SE" smtClean="0"/>
              <a:pPr/>
              <a:t>2024-09-27</a:t>
            </a:fld>
            <a:endParaRPr lang="sv-SE" dirty="0"/>
          </a:p>
        </p:txBody>
      </p:sp>
    </p:spTree>
    <p:extLst>
      <p:ext uri="{BB962C8B-B14F-4D97-AF65-F5344CB8AC3E}">
        <p14:creationId xmlns:p14="http://schemas.microsoft.com/office/powerpoint/2010/main" val="2355802892"/>
      </p:ext>
    </p:extLst>
  </p:cSld>
  <p:clrMap bg1="lt1" tx1="dk1" bg2="lt2" tx2="dk2" accent1="accent1" accent2="accent2" accent3="accent3" accent4="accent4" accent5="accent5" accent6="accent6" hlink="hlink" folHlink="folHlink"/>
  <p:sldLayoutIdLst>
    <p:sldLayoutId id="2147483723" r:id="rId1"/>
    <p:sldLayoutId id="2147483733" r:id="rId2"/>
    <p:sldLayoutId id="2147483739" r:id="rId3"/>
    <p:sldLayoutId id="2147483741" r:id="rId4"/>
    <p:sldLayoutId id="2147483742" r:id="rId5"/>
    <p:sldLayoutId id="2147483749" r:id="rId6"/>
    <p:sldLayoutId id="2147483740" r:id="rId7"/>
    <p:sldLayoutId id="2147483744" r:id="rId8"/>
    <p:sldLayoutId id="2147483743" r:id="rId9"/>
    <p:sldLayoutId id="2147483748" r:id="rId10"/>
    <p:sldLayoutId id="2147483745" r:id="rId11"/>
    <p:sldLayoutId id="2147483746" r:id="rId12"/>
    <p:sldLayoutId id="2147483747" r:id="rId13"/>
  </p:sldLayoutIdLst>
  <p:hf hdr="0" ftr="0"/>
  <p:txStyles>
    <p:titleStyle>
      <a:lvl1pPr algn="l" defTabSz="914400" rtl="0" eaLnBrk="1" latinLnBrk="0" hangingPunct="1">
        <a:lnSpc>
          <a:spcPct val="90000"/>
        </a:lnSpc>
        <a:spcBef>
          <a:spcPct val="0"/>
        </a:spcBef>
        <a:buNone/>
        <a:defRPr sz="3200" kern="1200">
          <a:solidFill>
            <a:schemeClr val="bg2"/>
          </a:solidFill>
          <a:latin typeface="Inter" panose="020B0502030000000004" pitchFamily="34" charset="0"/>
          <a:ea typeface="Inter" panose="020B05020300000000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2"/>
          </a:solidFill>
          <a:latin typeface="Inter" panose="020B050203000000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nter" panose="020B0502030000000004" pitchFamily="34" charset="0"/>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Inter" panose="020B050203000000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Inter" panose="020B050203000000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Inter" panose="020B050203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hyperlink" Target="https://www.vaccineraklubben.se/"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C3CCCCE2-D665-3774-4F12-024372150836}"/>
              </a:ext>
            </a:extLst>
          </p:cNvPr>
          <p:cNvSpPr>
            <a:spLocks noGrp="1"/>
          </p:cNvSpPr>
          <p:nvPr>
            <p:ph type="pic" sz="quarter" idx="16"/>
          </p:nvPr>
        </p:nvSpPr>
        <p:spPr/>
        <p:txBody>
          <a:bodyPr/>
          <a:lstStyle/>
          <a:p>
            <a:endParaRPr lang="sv-SE" dirty="0"/>
          </a:p>
        </p:txBody>
      </p:sp>
      <p:sp>
        <p:nvSpPr>
          <p:cNvPr id="3" name="Platshållare för text 2">
            <a:extLst>
              <a:ext uri="{FF2B5EF4-FFF2-40B4-BE49-F238E27FC236}">
                <a16:creationId xmlns:a16="http://schemas.microsoft.com/office/drawing/2014/main" id="{E40A5660-6CEE-66DF-9983-51945344D174}"/>
              </a:ext>
            </a:extLst>
          </p:cNvPr>
          <p:cNvSpPr>
            <a:spLocks noGrp="1"/>
          </p:cNvSpPr>
          <p:nvPr>
            <p:ph type="body" sz="quarter" idx="18"/>
          </p:nvPr>
        </p:nvSpPr>
        <p:spPr>
          <a:xfrm>
            <a:off x="1428750" y="2390181"/>
            <a:ext cx="3517430" cy="557007"/>
          </a:xfrm>
        </p:spPr>
        <p:txBody>
          <a:bodyPr/>
          <a:lstStyle/>
          <a:p>
            <a:r>
              <a:rPr lang="sv-SE" dirty="0"/>
              <a:t>Vaccinera klubben mot doping</a:t>
            </a:r>
          </a:p>
        </p:txBody>
      </p:sp>
      <p:sp>
        <p:nvSpPr>
          <p:cNvPr id="4" name="Platshållare för text 3">
            <a:extLst>
              <a:ext uri="{FF2B5EF4-FFF2-40B4-BE49-F238E27FC236}">
                <a16:creationId xmlns:a16="http://schemas.microsoft.com/office/drawing/2014/main" id="{09421239-7A1E-E545-2856-7686A75637C4}"/>
              </a:ext>
            </a:extLst>
          </p:cNvPr>
          <p:cNvSpPr>
            <a:spLocks noGrp="1"/>
          </p:cNvSpPr>
          <p:nvPr>
            <p:ph type="body" sz="quarter" idx="14"/>
          </p:nvPr>
        </p:nvSpPr>
        <p:spPr>
          <a:xfrm>
            <a:off x="1674000" y="3780000"/>
            <a:ext cx="7200000" cy="469487"/>
          </a:xfrm>
        </p:spPr>
        <p:txBody>
          <a:bodyPr/>
          <a:lstStyle/>
          <a:p>
            <a:pPr marL="0" indent="0">
              <a:lnSpc>
                <a:spcPts val="2900"/>
              </a:lnSpc>
            </a:pPr>
            <a:r>
              <a:rPr lang="sv-SE" dirty="0">
                <a:solidFill>
                  <a:schemeClr val="bg2"/>
                </a:solidFill>
                <a:latin typeface="+mj-lt"/>
              </a:rPr>
              <a:t>Vad?   Varför?   Hur?</a:t>
            </a:r>
          </a:p>
        </p:txBody>
      </p:sp>
      <p:sp>
        <p:nvSpPr>
          <p:cNvPr id="6" name="Platshållare för text 5">
            <a:extLst>
              <a:ext uri="{FF2B5EF4-FFF2-40B4-BE49-F238E27FC236}">
                <a16:creationId xmlns:a16="http://schemas.microsoft.com/office/drawing/2014/main" id="{BBFB04F1-6B90-C9A6-B20D-EB8DDA904B54}"/>
              </a:ext>
            </a:extLst>
          </p:cNvPr>
          <p:cNvSpPr>
            <a:spLocks noGrp="1"/>
          </p:cNvSpPr>
          <p:nvPr>
            <p:ph type="body" sz="quarter" idx="11"/>
          </p:nvPr>
        </p:nvSpPr>
        <p:spPr/>
        <p:txBody>
          <a:bodyPr>
            <a:normAutofit lnSpcReduction="10000"/>
          </a:bodyPr>
          <a:lstStyle/>
          <a:p>
            <a:r>
              <a:rPr lang="sv-SE" dirty="0"/>
              <a:t>info@antidoping.se     I     08-586 260 20    I    antidoping.se</a:t>
            </a:r>
          </a:p>
          <a:p>
            <a:endParaRPr lang="sv-SE" dirty="0"/>
          </a:p>
        </p:txBody>
      </p:sp>
    </p:spTree>
    <p:extLst>
      <p:ext uri="{BB962C8B-B14F-4D97-AF65-F5344CB8AC3E}">
        <p14:creationId xmlns:p14="http://schemas.microsoft.com/office/powerpoint/2010/main" val="623702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690AA1E-78FC-4406-9085-F675F333FD8E}"/>
              </a:ext>
            </a:extLst>
          </p:cNvPr>
          <p:cNvSpPr>
            <a:spLocks noGrp="1"/>
          </p:cNvSpPr>
          <p:nvPr>
            <p:ph idx="1"/>
          </p:nvPr>
        </p:nvSpPr>
        <p:spPr>
          <a:xfrm>
            <a:off x="1685815" y="2105299"/>
            <a:ext cx="10026000" cy="4555869"/>
          </a:xfrm>
        </p:spPr>
        <p:txBody>
          <a:bodyPr>
            <a:noAutofit/>
          </a:bodyPr>
          <a:lstStyle/>
          <a:p>
            <a:pPr>
              <a:lnSpc>
                <a:spcPts val="1500"/>
              </a:lnSpc>
              <a:spcBef>
                <a:spcPts val="200"/>
              </a:spcBef>
            </a:pPr>
            <a:r>
              <a:rPr lang="sv-SE" sz="1400" dirty="0"/>
              <a:t>Ren vinnare </a:t>
            </a:r>
            <a:r>
              <a:rPr lang="sv-SE" sz="1200" i="1" dirty="0"/>
              <a:t>(E-utbildning för idrottare och tränare)</a:t>
            </a:r>
          </a:p>
          <a:p>
            <a:pPr>
              <a:lnSpc>
                <a:spcPts val="1500"/>
              </a:lnSpc>
              <a:spcBef>
                <a:spcPts val="200"/>
              </a:spcBef>
            </a:pPr>
            <a:r>
              <a:rPr lang="sv-SE" sz="1400" dirty="0"/>
              <a:t>Vaccinera klubben mot doping  </a:t>
            </a:r>
            <a:r>
              <a:rPr lang="sv-SE" sz="1200" i="1" dirty="0"/>
              <a:t>(Föreningen gör antidopingplan)</a:t>
            </a:r>
            <a:endParaRPr lang="sv-SE" sz="1200" dirty="0"/>
          </a:p>
          <a:p>
            <a:pPr>
              <a:lnSpc>
                <a:spcPts val="1500"/>
              </a:lnSpc>
              <a:spcBef>
                <a:spcPts val="200"/>
              </a:spcBef>
            </a:pPr>
            <a:r>
              <a:rPr lang="sv-SE" sz="1400" dirty="0"/>
              <a:t>Läkemedelssök </a:t>
            </a:r>
            <a:r>
              <a:rPr lang="sv-SE" sz="1400" i="1" dirty="0"/>
              <a:t>(</a:t>
            </a:r>
            <a:r>
              <a:rPr lang="sv-SE" sz="1200" i="1" dirty="0"/>
              <a:t>Sökverktyg för att få svar om ett läkemedel är </a:t>
            </a:r>
            <a:r>
              <a:rPr lang="sv-SE" sz="1200" i="1" dirty="0" err="1"/>
              <a:t>dopingklassat</a:t>
            </a:r>
            <a:r>
              <a:rPr lang="sv-SE" sz="1200" i="1" dirty="0"/>
              <a:t>)</a:t>
            </a:r>
            <a:endParaRPr lang="sv-SE" sz="1200" i="1" dirty="0">
              <a:cs typeface="Calibri"/>
            </a:endParaRPr>
          </a:p>
          <a:p>
            <a:pPr>
              <a:lnSpc>
                <a:spcPts val="1500"/>
              </a:lnSpc>
              <a:spcBef>
                <a:spcPts val="200"/>
              </a:spcBef>
            </a:pPr>
            <a:r>
              <a:rPr lang="sv-SE" sz="1400" dirty="0"/>
              <a:t>Dopinglistan och alla andra dopingregler</a:t>
            </a:r>
          </a:p>
          <a:p>
            <a:pPr>
              <a:lnSpc>
                <a:spcPts val="1500"/>
              </a:lnSpc>
              <a:spcBef>
                <a:spcPts val="200"/>
              </a:spcBef>
            </a:pPr>
            <a:r>
              <a:rPr lang="sv-SE" sz="1400" dirty="0"/>
              <a:t>Dispensansökan </a:t>
            </a:r>
            <a:r>
              <a:rPr lang="sv-SE" sz="1400" i="1" dirty="0"/>
              <a:t>(</a:t>
            </a:r>
            <a:r>
              <a:rPr lang="sv-SE" sz="1200" i="1" dirty="0"/>
              <a:t>För vem, när och hur)</a:t>
            </a:r>
            <a:endParaRPr lang="sv-SE" sz="1200" i="1" dirty="0">
              <a:cs typeface="Calibri"/>
            </a:endParaRPr>
          </a:p>
          <a:p>
            <a:pPr>
              <a:lnSpc>
                <a:spcPts val="1500"/>
              </a:lnSpc>
              <a:spcBef>
                <a:spcPts val="200"/>
              </a:spcBef>
            </a:pPr>
            <a:r>
              <a:rPr lang="sv-SE" sz="1400" dirty="0"/>
              <a:t>Antidopingsnack </a:t>
            </a:r>
            <a:r>
              <a:rPr lang="sv-SE" sz="1200" i="1" dirty="0"/>
              <a:t>(Handledning för ledare)</a:t>
            </a:r>
          </a:p>
          <a:p>
            <a:pPr>
              <a:lnSpc>
                <a:spcPts val="1500"/>
              </a:lnSpc>
              <a:spcBef>
                <a:spcPts val="200"/>
              </a:spcBef>
            </a:pPr>
            <a:r>
              <a:rPr lang="sv-SE" sz="1400" dirty="0"/>
              <a:t>Filmad föreläsningsserie</a:t>
            </a:r>
          </a:p>
          <a:p>
            <a:pPr>
              <a:lnSpc>
                <a:spcPts val="1500"/>
              </a:lnSpc>
              <a:spcBef>
                <a:spcPts val="200"/>
              </a:spcBef>
            </a:pPr>
            <a:r>
              <a:rPr lang="sv-SE" sz="1400" dirty="0"/>
              <a:t>Antidoping Sverige på Facebook och </a:t>
            </a:r>
            <a:r>
              <a:rPr lang="sv-SE" sz="1400" dirty="0" err="1"/>
              <a:t>Instagram</a:t>
            </a:r>
            <a:endParaRPr lang="sv-SE" sz="1400" dirty="0"/>
          </a:p>
          <a:p>
            <a:pPr>
              <a:lnSpc>
                <a:spcPts val="1500"/>
              </a:lnSpc>
              <a:spcBef>
                <a:spcPts val="200"/>
              </a:spcBef>
            </a:pPr>
            <a:r>
              <a:rPr lang="sv-SE" sz="1400" dirty="0"/>
              <a:t>Antidopingnytt </a:t>
            </a:r>
            <a:r>
              <a:rPr lang="sv-SE" sz="1200" i="1" dirty="0"/>
              <a:t>(nyhetsbrev per e-post) </a:t>
            </a:r>
            <a:endParaRPr lang="sv-SE" sz="1200" i="1" dirty="0">
              <a:cs typeface="Calibri"/>
            </a:endParaRPr>
          </a:p>
          <a:p>
            <a:pPr>
              <a:lnSpc>
                <a:spcPts val="1500"/>
              </a:lnSpc>
              <a:spcBef>
                <a:spcPts val="200"/>
              </a:spcBef>
            </a:pPr>
            <a:r>
              <a:rPr lang="sv-SE" sz="1400" dirty="0"/>
              <a:t>Filmer: ”Dopingkontroll” och ”Risker med kosttillskott”</a:t>
            </a:r>
          </a:p>
          <a:p>
            <a:pPr>
              <a:spcBef>
                <a:spcPts val="200"/>
              </a:spcBef>
              <a:spcAft>
                <a:spcPts val="600"/>
              </a:spcAft>
            </a:pPr>
            <a:r>
              <a:rPr lang="sv-SE" sz="1400" dirty="0"/>
              <a:t>Frågebank ”FAQ”</a:t>
            </a:r>
          </a:p>
          <a:p>
            <a:pPr>
              <a:spcBef>
                <a:spcPts val="200"/>
              </a:spcBef>
              <a:spcAft>
                <a:spcPts val="600"/>
              </a:spcAft>
            </a:pPr>
            <a:r>
              <a:rPr lang="sv-SE" sz="1400" dirty="0"/>
              <a:t>Dopingtips.se </a:t>
            </a:r>
            <a:r>
              <a:rPr lang="sv-SE" sz="1200" i="1" dirty="0"/>
              <a:t>(anonym tipsfunktion när du misstänker doping)</a:t>
            </a:r>
          </a:p>
          <a:p>
            <a:pPr>
              <a:lnSpc>
                <a:spcPts val="1500"/>
              </a:lnSpc>
              <a:spcBef>
                <a:spcPts val="200"/>
              </a:spcBef>
            </a:pPr>
            <a:endParaRPr lang="sv-SE" dirty="0">
              <a:cs typeface="Calibri"/>
            </a:endParaRPr>
          </a:p>
          <a:p>
            <a:pPr>
              <a:lnSpc>
                <a:spcPts val="1500"/>
              </a:lnSpc>
            </a:pPr>
            <a:endParaRPr lang="sv-SE" dirty="0"/>
          </a:p>
        </p:txBody>
      </p:sp>
      <p:sp>
        <p:nvSpPr>
          <p:cNvPr id="3" name="Platshållare för text 2">
            <a:extLst>
              <a:ext uri="{FF2B5EF4-FFF2-40B4-BE49-F238E27FC236}">
                <a16:creationId xmlns:a16="http://schemas.microsoft.com/office/drawing/2014/main" id="{41263764-31EF-499E-894E-0D4CE6BC3957}"/>
              </a:ext>
            </a:extLst>
          </p:cNvPr>
          <p:cNvSpPr>
            <a:spLocks noGrp="1"/>
          </p:cNvSpPr>
          <p:nvPr>
            <p:ph type="body" sz="quarter" idx="18"/>
          </p:nvPr>
        </p:nvSpPr>
        <p:spPr>
          <a:xfrm>
            <a:off x="1673999" y="1260000"/>
            <a:ext cx="6903943" cy="360000"/>
          </a:xfrm>
        </p:spPr>
        <p:txBody>
          <a:bodyPr>
            <a:normAutofit lnSpcReduction="10000"/>
          </a:bodyPr>
          <a:lstStyle/>
          <a:p>
            <a:r>
              <a:rPr lang="sv-SE" sz="2000" dirty="0"/>
              <a:t>På antidoping.se </a:t>
            </a:r>
            <a:r>
              <a:rPr lang="sv-SE" dirty="0"/>
              <a:t>finns informationen du behöver</a:t>
            </a:r>
          </a:p>
        </p:txBody>
      </p:sp>
      <p:pic>
        <p:nvPicPr>
          <p:cNvPr id="8" name="Bildobjekt 7" descr="En bild som visar Grafik, mönster, grafisk design, symbol&#10;&#10;Automatiskt genererad beskrivning">
            <a:extLst>
              <a:ext uri="{FF2B5EF4-FFF2-40B4-BE49-F238E27FC236}">
                <a16:creationId xmlns:a16="http://schemas.microsoft.com/office/drawing/2014/main" id="{E05E7AD9-46A5-BBE3-592B-4E03A3F8C8F5}"/>
              </a:ext>
            </a:extLst>
          </p:cNvPr>
          <p:cNvPicPr>
            <a:picLocks noChangeAspect="1"/>
          </p:cNvPicPr>
          <p:nvPr/>
        </p:nvPicPr>
        <p:blipFill>
          <a:blip r:embed="rId3"/>
          <a:stretch>
            <a:fillRect/>
          </a:stretch>
        </p:blipFill>
        <p:spPr>
          <a:xfrm>
            <a:off x="8236527" y="3190702"/>
            <a:ext cx="2752898" cy="2752898"/>
          </a:xfrm>
          <a:prstGeom prst="rect">
            <a:avLst/>
          </a:prstGeom>
        </p:spPr>
      </p:pic>
    </p:spTree>
    <p:extLst>
      <p:ext uri="{BB962C8B-B14F-4D97-AF65-F5344CB8AC3E}">
        <p14:creationId xmlns:p14="http://schemas.microsoft.com/office/powerpoint/2010/main" val="2453982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10300579-A6D2-359B-38B1-C7266EE297A5}"/>
              </a:ext>
            </a:extLst>
          </p:cNvPr>
          <p:cNvSpPr>
            <a:spLocks noGrp="1"/>
          </p:cNvSpPr>
          <p:nvPr>
            <p:ph type="pic" sz="quarter" idx="16"/>
          </p:nvPr>
        </p:nvSpPr>
        <p:spPr/>
        <p:txBody>
          <a:bodyPr/>
          <a:lstStyle/>
          <a:p>
            <a:endParaRPr lang="sv-SE" dirty="0"/>
          </a:p>
        </p:txBody>
      </p:sp>
      <p:sp>
        <p:nvSpPr>
          <p:cNvPr id="3" name="Platshållare för text 2">
            <a:extLst>
              <a:ext uri="{FF2B5EF4-FFF2-40B4-BE49-F238E27FC236}">
                <a16:creationId xmlns:a16="http://schemas.microsoft.com/office/drawing/2014/main" id="{5D07DFEC-88C3-6AA8-DF05-61748BBF38BA}"/>
              </a:ext>
            </a:extLst>
          </p:cNvPr>
          <p:cNvSpPr>
            <a:spLocks noGrp="1"/>
          </p:cNvSpPr>
          <p:nvPr>
            <p:ph type="body" sz="quarter" idx="10"/>
          </p:nvPr>
        </p:nvSpPr>
        <p:spPr>
          <a:xfrm>
            <a:off x="1674000" y="2268000"/>
            <a:ext cx="9662482" cy="2646900"/>
          </a:xfrm>
        </p:spPr>
        <p:txBody>
          <a:bodyPr>
            <a:normAutofit fontScale="70000" lnSpcReduction="20000"/>
          </a:bodyPr>
          <a:lstStyle/>
          <a:p>
            <a:pPr>
              <a:lnSpc>
                <a:spcPct val="120000"/>
              </a:lnSpc>
            </a:pPr>
            <a:r>
              <a:rPr lang="sv-SE" dirty="0"/>
              <a:t>Nu när vi tagit tag i det ordentligt och med hjälp en mall för handlingsplan, där det finns många bra tips på insatser, kommer vi kunna höja nivån ännu ett snäpp i vårt arbete mot doping. </a:t>
            </a:r>
          </a:p>
          <a:p>
            <a:pPr>
              <a:lnSpc>
                <a:spcPct val="120000"/>
              </a:lnSpc>
            </a:pPr>
            <a:endParaRPr lang="sv-SE" dirty="0"/>
          </a:p>
          <a:p>
            <a:pPr>
              <a:lnSpc>
                <a:spcPct val="120000"/>
              </a:lnSpc>
            </a:pPr>
            <a:r>
              <a:rPr lang="sv-SE" dirty="0"/>
              <a:t>Det är en stämpel för kvalitet och något positivt som kommer gynna både er egen förening men även hela Sveriges idrottsverksamhet både i nutid och framtid.</a:t>
            </a:r>
          </a:p>
        </p:txBody>
      </p:sp>
      <p:sp>
        <p:nvSpPr>
          <p:cNvPr id="4" name="Platshållare för text 3">
            <a:extLst>
              <a:ext uri="{FF2B5EF4-FFF2-40B4-BE49-F238E27FC236}">
                <a16:creationId xmlns:a16="http://schemas.microsoft.com/office/drawing/2014/main" id="{F56FA0AD-CB13-BA23-8BB1-378BD2CF61DD}"/>
              </a:ext>
            </a:extLst>
          </p:cNvPr>
          <p:cNvSpPr>
            <a:spLocks noGrp="1"/>
          </p:cNvSpPr>
          <p:nvPr>
            <p:ph type="body" sz="quarter" idx="11"/>
          </p:nvPr>
        </p:nvSpPr>
        <p:spPr>
          <a:xfrm>
            <a:off x="1674000" y="5221718"/>
            <a:ext cx="3960000" cy="586800"/>
          </a:xfrm>
        </p:spPr>
        <p:txBody>
          <a:bodyPr>
            <a:normAutofit/>
          </a:bodyPr>
          <a:lstStyle/>
          <a:p>
            <a:r>
              <a:rPr lang="sv-SE" dirty="0">
                <a:solidFill>
                  <a:schemeClr val="bg2"/>
                </a:solidFill>
              </a:rPr>
              <a:t>Studentidrottsföreningen VUGI </a:t>
            </a:r>
            <a:br>
              <a:rPr lang="sv-SE" dirty="0">
                <a:solidFill>
                  <a:schemeClr val="bg2"/>
                </a:solidFill>
              </a:rPr>
            </a:br>
            <a:r>
              <a:rPr lang="sv-SE" dirty="0">
                <a:solidFill>
                  <a:schemeClr val="bg2"/>
                </a:solidFill>
              </a:rPr>
              <a:t>- nr 4000 att genomföra Vaccinera Klubben </a:t>
            </a:r>
          </a:p>
        </p:txBody>
      </p:sp>
    </p:spTree>
    <p:extLst>
      <p:ext uri="{BB962C8B-B14F-4D97-AF65-F5344CB8AC3E}">
        <p14:creationId xmlns:p14="http://schemas.microsoft.com/office/powerpoint/2010/main" val="3607355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A783C3B-C1C8-7343-B4F3-417FC0E49716}"/>
              </a:ext>
            </a:extLst>
          </p:cNvPr>
          <p:cNvSpPr>
            <a:spLocks noGrp="1"/>
          </p:cNvSpPr>
          <p:nvPr>
            <p:ph idx="1"/>
          </p:nvPr>
        </p:nvSpPr>
        <p:spPr/>
        <p:txBody>
          <a:bodyPr>
            <a:normAutofit/>
          </a:bodyPr>
          <a:lstStyle/>
          <a:p>
            <a:pPr marL="0" indent="0">
              <a:buNone/>
            </a:pPr>
            <a:r>
              <a:rPr lang="sv-SE" dirty="0"/>
              <a:t>Förstår aktiva och ledare:</a:t>
            </a:r>
          </a:p>
          <a:p>
            <a:r>
              <a:rPr lang="sv-SE" dirty="0"/>
              <a:t>vad dopingreglerna innebär?</a:t>
            </a:r>
          </a:p>
          <a:p>
            <a:r>
              <a:rPr lang="sv-SE" dirty="0"/>
              <a:t>det egna ansvaret att ta reda på om ett läkemedel är dopingklassat?</a:t>
            </a:r>
          </a:p>
          <a:p>
            <a:r>
              <a:rPr lang="sv-SE" dirty="0"/>
              <a:t>riskerna med kosttillskott?</a:t>
            </a:r>
          </a:p>
          <a:p>
            <a:r>
              <a:rPr lang="sv-SE" dirty="0"/>
              <a:t>rättigheter och skyldigheter vid dopingkontroll?</a:t>
            </a:r>
          </a:p>
          <a:p>
            <a:pPr marL="0" indent="0">
              <a:buNone/>
            </a:pPr>
            <a:endParaRPr lang="sv-SE" dirty="0"/>
          </a:p>
          <a:p>
            <a:pPr marL="0" indent="0">
              <a:buNone/>
            </a:pPr>
            <a:r>
              <a:rPr lang="sv-SE" dirty="0"/>
              <a:t>Om inte, är det hög tid att vaccinera er klubb mot doping!</a:t>
            </a:r>
          </a:p>
        </p:txBody>
      </p:sp>
      <p:sp>
        <p:nvSpPr>
          <p:cNvPr id="3" name="Platshållare för text 2">
            <a:extLst>
              <a:ext uri="{FF2B5EF4-FFF2-40B4-BE49-F238E27FC236}">
                <a16:creationId xmlns:a16="http://schemas.microsoft.com/office/drawing/2014/main" id="{B632BE37-B743-ADCF-FC47-2C1A2093A15A}"/>
              </a:ext>
            </a:extLst>
          </p:cNvPr>
          <p:cNvSpPr>
            <a:spLocks noGrp="1"/>
          </p:cNvSpPr>
          <p:nvPr>
            <p:ph type="body" sz="quarter" idx="18"/>
          </p:nvPr>
        </p:nvSpPr>
        <p:spPr/>
        <p:txBody>
          <a:bodyPr>
            <a:normAutofit fontScale="85000" lnSpcReduction="10000"/>
          </a:bodyPr>
          <a:lstStyle/>
          <a:p>
            <a:r>
              <a:rPr lang="sv-SE" dirty="0"/>
              <a:t>Fundera över hur det ser ut i din förening…</a:t>
            </a:r>
          </a:p>
          <a:p>
            <a:endParaRPr lang="sv-SE" dirty="0"/>
          </a:p>
        </p:txBody>
      </p:sp>
      <p:pic>
        <p:nvPicPr>
          <p:cNvPr id="4" name="Bildobjekt 108">
            <a:extLst>
              <a:ext uri="{FF2B5EF4-FFF2-40B4-BE49-F238E27FC236}">
                <a16:creationId xmlns:a16="http://schemas.microsoft.com/office/drawing/2014/main" id="{87FDA957-0920-28CA-2145-93A798E36AB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67062" y="3785191"/>
            <a:ext cx="3768543" cy="3072809"/>
          </a:xfrm>
          <a:prstGeom prst="rect">
            <a:avLst/>
          </a:prstGeom>
        </p:spPr>
      </p:pic>
    </p:spTree>
    <p:extLst>
      <p:ext uri="{BB962C8B-B14F-4D97-AF65-F5344CB8AC3E}">
        <p14:creationId xmlns:p14="http://schemas.microsoft.com/office/powerpoint/2010/main" val="264913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75A547F-77BF-1DCC-CBF2-BB806E561E31}"/>
              </a:ext>
            </a:extLst>
          </p:cNvPr>
          <p:cNvSpPr>
            <a:spLocks noGrp="1"/>
          </p:cNvSpPr>
          <p:nvPr>
            <p:ph idx="1"/>
          </p:nvPr>
        </p:nvSpPr>
        <p:spPr/>
        <p:txBody>
          <a:bodyPr/>
          <a:lstStyle/>
          <a:p>
            <a:endParaRPr lang="sv-SE"/>
          </a:p>
        </p:txBody>
      </p:sp>
      <p:sp>
        <p:nvSpPr>
          <p:cNvPr id="3" name="Platshållare för text 2">
            <a:extLst>
              <a:ext uri="{FF2B5EF4-FFF2-40B4-BE49-F238E27FC236}">
                <a16:creationId xmlns:a16="http://schemas.microsoft.com/office/drawing/2014/main" id="{DFB107D7-81CF-474D-0A70-76B0CC167183}"/>
              </a:ext>
            </a:extLst>
          </p:cNvPr>
          <p:cNvSpPr>
            <a:spLocks noGrp="1"/>
          </p:cNvSpPr>
          <p:nvPr>
            <p:ph type="body" sz="quarter" idx="18"/>
          </p:nvPr>
        </p:nvSpPr>
        <p:spPr/>
        <p:txBody>
          <a:bodyPr>
            <a:normAutofit lnSpcReduction="10000"/>
          </a:bodyPr>
          <a:lstStyle/>
          <a:p>
            <a:endParaRPr lang="sv-SE"/>
          </a:p>
        </p:txBody>
      </p:sp>
      <p:pic>
        <p:nvPicPr>
          <p:cNvPr id="7" name="Bildobjekt 6">
            <a:extLst>
              <a:ext uri="{FF2B5EF4-FFF2-40B4-BE49-F238E27FC236}">
                <a16:creationId xmlns:a16="http://schemas.microsoft.com/office/drawing/2014/main" id="{2376509F-CBEC-D88D-CA5A-6234F857AE30}"/>
              </a:ext>
            </a:extLst>
          </p:cNvPr>
          <p:cNvPicPr>
            <a:picLocks noChangeAspect="1"/>
          </p:cNvPicPr>
          <p:nvPr/>
        </p:nvPicPr>
        <p:blipFill>
          <a:blip r:embed="rId3"/>
          <a:stretch>
            <a:fillRect/>
          </a:stretch>
        </p:blipFill>
        <p:spPr>
          <a:xfrm>
            <a:off x="0" y="0"/>
            <a:ext cx="13095438" cy="6858000"/>
          </a:xfrm>
          <a:prstGeom prst="rect">
            <a:avLst/>
          </a:prstGeom>
        </p:spPr>
      </p:pic>
    </p:spTree>
    <p:extLst>
      <p:ext uri="{BB962C8B-B14F-4D97-AF65-F5344CB8AC3E}">
        <p14:creationId xmlns:p14="http://schemas.microsoft.com/office/powerpoint/2010/main" val="1767607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690AA1E-78FC-4406-9085-F675F333FD8E}"/>
              </a:ext>
            </a:extLst>
          </p:cNvPr>
          <p:cNvSpPr>
            <a:spLocks noGrp="1"/>
          </p:cNvSpPr>
          <p:nvPr>
            <p:ph idx="1"/>
          </p:nvPr>
        </p:nvSpPr>
        <p:spPr/>
        <p:txBody>
          <a:bodyPr/>
          <a:lstStyle/>
          <a:p>
            <a:pPr marL="0" indent="0">
              <a:buNone/>
            </a:pPr>
            <a:br>
              <a:rPr lang="sv-SE" dirty="0"/>
            </a:br>
            <a:r>
              <a:rPr lang="sv-SE" sz="2000" dirty="0"/>
              <a:t>Vad?</a:t>
            </a:r>
          </a:p>
          <a:p>
            <a:r>
              <a:rPr lang="sv-SE" dirty="0"/>
              <a:t>Webbaserat verktyg som hjälper klubben att ta fram en handlingsplan som </a:t>
            </a:r>
            <a:br>
              <a:rPr lang="sv-SE" dirty="0"/>
            </a:br>
            <a:r>
              <a:rPr lang="sv-SE" dirty="0"/>
              <a:t>förebygger doping – på bara några timmar</a:t>
            </a:r>
          </a:p>
          <a:p>
            <a:r>
              <a:rPr lang="sv-SE" dirty="0"/>
              <a:t>Färdiga faktablad, handledning och mallar – enkelt och gratis!</a:t>
            </a:r>
          </a:p>
          <a:p>
            <a:r>
              <a:rPr lang="sv-SE" dirty="0"/>
              <a:t>Fokus på dopingreglerna och hur de berör idrottare och ledare i praktiken</a:t>
            </a:r>
          </a:p>
          <a:p>
            <a:pPr marL="0" indent="0">
              <a:buNone/>
            </a:pPr>
            <a:endParaRPr lang="sv-SE" dirty="0"/>
          </a:p>
          <a:p>
            <a:endParaRPr lang="sv-SE" dirty="0"/>
          </a:p>
        </p:txBody>
      </p:sp>
      <p:sp>
        <p:nvSpPr>
          <p:cNvPr id="3" name="Platshållare för text 2">
            <a:extLst>
              <a:ext uri="{FF2B5EF4-FFF2-40B4-BE49-F238E27FC236}">
                <a16:creationId xmlns:a16="http://schemas.microsoft.com/office/drawing/2014/main" id="{41263764-31EF-499E-894E-0D4CE6BC3957}"/>
              </a:ext>
            </a:extLst>
          </p:cNvPr>
          <p:cNvSpPr>
            <a:spLocks noGrp="1"/>
          </p:cNvSpPr>
          <p:nvPr>
            <p:ph type="body" sz="quarter" idx="18"/>
          </p:nvPr>
        </p:nvSpPr>
        <p:spPr>
          <a:xfrm>
            <a:off x="1673999" y="1260000"/>
            <a:ext cx="5456265" cy="360000"/>
          </a:xfrm>
        </p:spPr>
        <p:txBody>
          <a:bodyPr>
            <a:normAutofit lnSpcReduction="10000"/>
          </a:bodyPr>
          <a:lstStyle/>
          <a:p>
            <a:r>
              <a:rPr lang="sv-SE" dirty="0"/>
              <a:t>Vaccinera klubben mot doping</a:t>
            </a:r>
            <a:endParaRPr lang="sv-SE" dirty="0">
              <a:solidFill>
                <a:schemeClr val="accent3"/>
              </a:solidFill>
            </a:endParaRPr>
          </a:p>
        </p:txBody>
      </p:sp>
      <p:pic>
        <p:nvPicPr>
          <p:cNvPr id="4" name="Bildobjekt 265">
            <a:extLst>
              <a:ext uri="{FF2B5EF4-FFF2-40B4-BE49-F238E27FC236}">
                <a16:creationId xmlns:a16="http://schemas.microsoft.com/office/drawing/2014/main" id="{4DF0D308-4DFE-43B8-A031-463773710C4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541929" y="4547846"/>
            <a:ext cx="2938871" cy="2392103"/>
          </a:xfrm>
          <a:prstGeom prst="rect">
            <a:avLst/>
          </a:prstGeom>
        </p:spPr>
      </p:pic>
    </p:spTree>
    <p:extLst>
      <p:ext uri="{BB962C8B-B14F-4D97-AF65-F5344CB8AC3E}">
        <p14:creationId xmlns:p14="http://schemas.microsoft.com/office/powerpoint/2010/main" val="2711581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690AA1E-78FC-4406-9085-F675F333FD8E}"/>
              </a:ext>
            </a:extLst>
          </p:cNvPr>
          <p:cNvSpPr>
            <a:spLocks noGrp="1"/>
          </p:cNvSpPr>
          <p:nvPr>
            <p:ph idx="1"/>
          </p:nvPr>
        </p:nvSpPr>
        <p:spPr/>
        <p:txBody>
          <a:bodyPr/>
          <a:lstStyle/>
          <a:p>
            <a:pPr marL="0" indent="0">
              <a:buNone/>
            </a:pPr>
            <a:br>
              <a:rPr lang="sv-SE" dirty="0"/>
            </a:br>
            <a:r>
              <a:rPr lang="sv-SE" sz="2000" dirty="0"/>
              <a:t>Varför?</a:t>
            </a:r>
          </a:p>
          <a:p>
            <a:r>
              <a:rPr lang="sv-SE" dirty="0"/>
              <a:t>Alla medlemmar i en idrottsförening är ansvariga att känna till dopingreglerna</a:t>
            </a:r>
          </a:p>
          <a:p>
            <a:r>
              <a:rPr lang="sv-SE" dirty="0"/>
              <a:t>Idrottsföreningen har ett ansvar att hjälpa idrottare och ledare att förstå </a:t>
            </a:r>
            <a:br>
              <a:rPr lang="sv-SE" dirty="0"/>
            </a:br>
            <a:r>
              <a:rPr lang="sv-SE" dirty="0"/>
              <a:t>innebörden av och allvaret med gällande dopingregler</a:t>
            </a:r>
          </a:p>
          <a:p>
            <a:r>
              <a:rPr lang="sv-SE" dirty="0"/>
              <a:t>Förebygga dopingfall orsakade av okunskap</a:t>
            </a:r>
          </a:p>
          <a:p>
            <a:pPr marL="0" indent="0">
              <a:buNone/>
            </a:pPr>
            <a:endParaRPr lang="sv-SE" dirty="0"/>
          </a:p>
          <a:p>
            <a:pPr marL="0" indent="0">
              <a:buNone/>
            </a:pPr>
            <a:endParaRPr lang="sv-SE" dirty="0"/>
          </a:p>
        </p:txBody>
      </p:sp>
      <p:sp>
        <p:nvSpPr>
          <p:cNvPr id="3" name="Platshållare för text 2">
            <a:extLst>
              <a:ext uri="{FF2B5EF4-FFF2-40B4-BE49-F238E27FC236}">
                <a16:creationId xmlns:a16="http://schemas.microsoft.com/office/drawing/2014/main" id="{41263764-31EF-499E-894E-0D4CE6BC3957}"/>
              </a:ext>
            </a:extLst>
          </p:cNvPr>
          <p:cNvSpPr>
            <a:spLocks noGrp="1"/>
          </p:cNvSpPr>
          <p:nvPr>
            <p:ph type="body" sz="quarter" idx="18"/>
          </p:nvPr>
        </p:nvSpPr>
        <p:spPr>
          <a:xfrm>
            <a:off x="1673999" y="1260000"/>
            <a:ext cx="5456265" cy="360000"/>
          </a:xfrm>
        </p:spPr>
        <p:txBody>
          <a:bodyPr>
            <a:normAutofit lnSpcReduction="10000"/>
          </a:bodyPr>
          <a:lstStyle/>
          <a:p>
            <a:r>
              <a:rPr lang="sv-SE" dirty="0"/>
              <a:t>Vaccinera klubben mot doping</a:t>
            </a:r>
          </a:p>
        </p:txBody>
      </p:sp>
      <p:pic>
        <p:nvPicPr>
          <p:cNvPr id="4" name="Bildobjekt 53">
            <a:extLst>
              <a:ext uri="{FF2B5EF4-FFF2-40B4-BE49-F238E27FC236}">
                <a16:creationId xmlns:a16="http://schemas.microsoft.com/office/drawing/2014/main" id="{8B46DAFF-19F1-4A9C-89AC-210E2092C88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697895" y="2398330"/>
            <a:ext cx="2148114" cy="2636322"/>
          </a:xfrm>
          <a:prstGeom prst="rect">
            <a:avLst/>
          </a:prstGeom>
        </p:spPr>
      </p:pic>
    </p:spTree>
    <p:extLst>
      <p:ext uri="{BB962C8B-B14F-4D97-AF65-F5344CB8AC3E}">
        <p14:creationId xmlns:p14="http://schemas.microsoft.com/office/powerpoint/2010/main" val="414320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690AA1E-78FC-4406-9085-F675F333FD8E}"/>
              </a:ext>
            </a:extLst>
          </p:cNvPr>
          <p:cNvSpPr>
            <a:spLocks noGrp="1"/>
          </p:cNvSpPr>
          <p:nvPr>
            <p:ph idx="1"/>
          </p:nvPr>
        </p:nvSpPr>
        <p:spPr>
          <a:xfrm>
            <a:off x="1674000" y="2132607"/>
            <a:ext cx="10026000" cy="4122720"/>
          </a:xfrm>
        </p:spPr>
        <p:txBody>
          <a:bodyPr>
            <a:normAutofit/>
          </a:bodyPr>
          <a:lstStyle/>
          <a:p>
            <a:pPr marL="0" indent="0">
              <a:buNone/>
            </a:pPr>
            <a:r>
              <a:rPr lang="sv-SE" sz="2000" dirty="0"/>
              <a:t>Hur?</a:t>
            </a:r>
            <a:br>
              <a:rPr lang="sv-SE" sz="1800" dirty="0"/>
            </a:br>
            <a:br>
              <a:rPr lang="sv-SE" sz="1800" dirty="0"/>
            </a:br>
            <a:r>
              <a:rPr lang="sv-SE" sz="1800" dirty="0"/>
              <a:t>Styrelse eller arbetsgrupp vägleds av en handledning:</a:t>
            </a:r>
            <a:br>
              <a:rPr lang="sv-SE" sz="1800" dirty="0">
                <a:solidFill>
                  <a:srgbClr val="FF0000"/>
                </a:solidFill>
              </a:rPr>
            </a:br>
            <a:endParaRPr lang="sv-SE" sz="1800" dirty="0">
              <a:solidFill>
                <a:srgbClr val="FF0000"/>
              </a:solidFill>
            </a:endParaRPr>
          </a:p>
          <a:p>
            <a:pPr marL="342900" indent="-342900">
              <a:buFont typeface="+mj-lt"/>
              <a:buAutoNum type="arabicPeriod"/>
            </a:pPr>
            <a:r>
              <a:rPr lang="sv-SE" dirty="0"/>
              <a:t>Gör ett kunskapstest </a:t>
            </a:r>
          </a:p>
          <a:p>
            <a:pPr marL="342900" indent="-342900">
              <a:buFont typeface="+mj-lt"/>
              <a:buAutoNum type="arabicPeriod"/>
            </a:pPr>
            <a:r>
              <a:rPr lang="sv-SE" dirty="0"/>
              <a:t>Diskuterar och värderar dopingrisk, inställning och kunskapsnivå i klubben</a:t>
            </a:r>
          </a:p>
          <a:p>
            <a:pPr marL="342900" indent="-342900">
              <a:buFont typeface="+mj-lt"/>
              <a:buAutoNum type="arabicPeriod"/>
            </a:pPr>
            <a:r>
              <a:rPr lang="sv-SE" dirty="0"/>
              <a:t>Skapar en handlingsplan </a:t>
            </a:r>
          </a:p>
          <a:p>
            <a:pPr marL="857250" lvl="1" indent="-342900"/>
            <a:r>
              <a:rPr lang="sv-SE" dirty="0"/>
              <a:t>med förebyggande åtgärder och</a:t>
            </a:r>
          </a:p>
          <a:p>
            <a:pPr marL="857250" lvl="1" indent="-342900"/>
            <a:r>
              <a:rPr lang="sv-SE" dirty="0"/>
              <a:t>beredskapsplan för att möta akuta situationer</a:t>
            </a:r>
          </a:p>
          <a:p>
            <a:pPr marL="342900" indent="-342900">
              <a:buFont typeface="+mj-lt"/>
              <a:buAutoNum type="arabicPeriod"/>
            </a:pPr>
            <a:r>
              <a:rPr lang="sv-SE" dirty="0"/>
              <a:t>Anmäler vaccinationen och informerar medlemmarna                   </a:t>
            </a:r>
          </a:p>
          <a:p>
            <a:pPr marL="0" indent="0">
              <a:buNone/>
            </a:pPr>
            <a:endParaRPr lang="sv-SE" dirty="0"/>
          </a:p>
          <a:p>
            <a:endParaRPr lang="sv-SE" dirty="0"/>
          </a:p>
        </p:txBody>
      </p:sp>
      <p:sp>
        <p:nvSpPr>
          <p:cNvPr id="3" name="Platshållare för text 2">
            <a:extLst>
              <a:ext uri="{FF2B5EF4-FFF2-40B4-BE49-F238E27FC236}">
                <a16:creationId xmlns:a16="http://schemas.microsoft.com/office/drawing/2014/main" id="{41263764-31EF-499E-894E-0D4CE6BC3957}"/>
              </a:ext>
            </a:extLst>
          </p:cNvPr>
          <p:cNvSpPr>
            <a:spLocks noGrp="1"/>
          </p:cNvSpPr>
          <p:nvPr>
            <p:ph type="body" sz="quarter" idx="18"/>
          </p:nvPr>
        </p:nvSpPr>
        <p:spPr>
          <a:xfrm>
            <a:off x="1673999" y="1260000"/>
            <a:ext cx="5456265" cy="360000"/>
          </a:xfrm>
        </p:spPr>
        <p:txBody>
          <a:bodyPr>
            <a:normAutofit lnSpcReduction="10000"/>
          </a:bodyPr>
          <a:lstStyle/>
          <a:p>
            <a:r>
              <a:rPr lang="sv-SE" dirty="0"/>
              <a:t>Vaccinera klubben mot doping</a:t>
            </a:r>
            <a:endParaRPr lang="sv-SE" dirty="0">
              <a:solidFill>
                <a:schemeClr val="accent3"/>
              </a:solidFill>
            </a:endParaRPr>
          </a:p>
        </p:txBody>
      </p:sp>
      <p:pic>
        <p:nvPicPr>
          <p:cNvPr id="5" name="Bildobjekt 107">
            <a:hlinkClick r:id="rId3"/>
            <a:extLst>
              <a:ext uri="{FF2B5EF4-FFF2-40B4-BE49-F238E27FC236}">
                <a16:creationId xmlns:a16="http://schemas.microsoft.com/office/drawing/2014/main" id="{7F091476-96C5-EA83-0993-6EDBBCF98E7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844702" y="2132607"/>
            <a:ext cx="1855298" cy="3014858"/>
          </a:xfrm>
          <a:prstGeom prst="rect">
            <a:avLst/>
          </a:prstGeom>
        </p:spPr>
      </p:pic>
    </p:spTree>
    <p:extLst>
      <p:ext uri="{BB962C8B-B14F-4D97-AF65-F5344CB8AC3E}">
        <p14:creationId xmlns:p14="http://schemas.microsoft.com/office/powerpoint/2010/main" val="1015212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690AA1E-78FC-4406-9085-F675F333FD8E}"/>
              </a:ext>
            </a:extLst>
          </p:cNvPr>
          <p:cNvSpPr>
            <a:spLocks noGrp="1"/>
          </p:cNvSpPr>
          <p:nvPr>
            <p:ph idx="1"/>
          </p:nvPr>
        </p:nvSpPr>
        <p:spPr/>
        <p:txBody>
          <a:bodyPr/>
          <a:lstStyle/>
          <a:p>
            <a:pPr marL="0" indent="0">
              <a:buNone/>
            </a:pPr>
            <a:br>
              <a:rPr lang="sv-SE" dirty="0"/>
            </a:br>
            <a:r>
              <a:rPr lang="sv-SE" sz="2000" dirty="0"/>
              <a:t>Vad vinner föreningen på att vaccinera klubben?</a:t>
            </a:r>
          </a:p>
          <a:p>
            <a:r>
              <a:rPr lang="sv-SE" dirty="0"/>
              <a:t>Hjälper medlemmarna att förstå sitt ansvar</a:t>
            </a:r>
          </a:p>
          <a:p>
            <a:r>
              <a:rPr lang="sv-SE" dirty="0"/>
              <a:t>Minskar risken för doping, medveten och på grund av okunskap</a:t>
            </a:r>
          </a:p>
          <a:p>
            <a:r>
              <a:rPr lang="sv-SE" dirty="0"/>
              <a:t>Ökar kunskap och medvetenhet hos styrelse, ledare och idrottare</a:t>
            </a:r>
          </a:p>
          <a:p>
            <a:r>
              <a:rPr lang="sv-SE" dirty="0"/>
              <a:t>Ökar trovärdighet både internt och externt</a:t>
            </a:r>
          </a:p>
          <a:p>
            <a:pPr marL="0" indent="0">
              <a:buNone/>
            </a:pPr>
            <a:endParaRPr lang="sv-SE" dirty="0"/>
          </a:p>
          <a:p>
            <a:pPr marL="0" indent="0">
              <a:buNone/>
            </a:pPr>
            <a:endParaRPr lang="sv-SE" dirty="0"/>
          </a:p>
        </p:txBody>
      </p:sp>
      <p:sp>
        <p:nvSpPr>
          <p:cNvPr id="3" name="Platshållare för text 2">
            <a:extLst>
              <a:ext uri="{FF2B5EF4-FFF2-40B4-BE49-F238E27FC236}">
                <a16:creationId xmlns:a16="http://schemas.microsoft.com/office/drawing/2014/main" id="{41263764-31EF-499E-894E-0D4CE6BC3957}"/>
              </a:ext>
            </a:extLst>
          </p:cNvPr>
          <p:cNvSpPr>
            <a:spLocks noGrp="1"/>
          </p:cNvSpPr>
          <p:nvPr>
            <p:ph type="body" sz="quarter" idx="18"/>
          </p:nvPr>
        </p:nvSpPr>
        <p:spPr>
          <a:xfrm>
            <a:off x="1673999" y="1260000"/>
            <a:ext cx="5456265" cy="360000"/>
          </a:xfrm>
        </p:spPr>
        <p:txBody>
          <a:bodyPr>
            <a:normAutofit lnSpcReduction="10000"/>
          </a:bodyPr>
          <a:lstStyle/>
          <a:p>
            <a:r>
              <a:rPr lang="sv-SE" dirty="0"/>
              <a:t>Vaccinera klubben mot doping</a:t>
            </a:r>
          </a:p>
        </p:txBody>
      </p:sp>
      <p:pic>
        <p:nvPicPr>
          <p:cNvPr id="4" name="Bildobjekt 268">
            <a:extLst>
              <a:ext uri="{FF2B5EF4-FFF2-40B4-BE49-F238E27FC236}">
                <a16:creationId xmlns:a16="http://schemas.microsoft.com/office/drawing/2014/main" id="{003B1F3D-92E6-442A-9FEA-CFDA3415B08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860062" y="2136670"/>
            <a:ext cx="2941168" cy="2584660"/>
          </a:xfrm>
          <a:prstGeom prst="rect">
            <a:avLst/>
          </a:prstGeom>
        </p:spPr>
      </p:pic>
    </p:spTree>
    <p:extLst>
      <p:ext uri="{BB962C8B-B14F-4D97-AF65-F5344CB8AC3E}">
        <p14:creationId xmlns:p14="http://schemas.microsoft.com/office/powerpoint/2010/main" val="1149584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690AA1E-78FC-4406-9085-F675F333FD8E}"/>
              </a:ext>
            </a:extLst>
          </p:cNvPr>
          <p:cNvSpPr>
            <a:spLocks noGrp="1"/>
          </p:cNvSpPr>
          <p:nvPr>
            <p:ph idx="1"/>
          </p:nvPr>
        </p:nvSpPr>
        <p:spPr>
          <a:xfrm>
            <a:off x="1673999" y="2132607"/>
            <a:ext cx="10358673" cy="3600000"/>
          </a:xfrm>
        </p:spPr>
        <p:txBody>
          <a:bodyPr/>
          <a:lstStyle/>
          <a:p>
            <a:pPr marL="0" indent="0">
              <a:buNone/>
            </a:pPr>
            <a:br>
              <a:rPr lang="sv-SE" dirty="0"/>
            </a:br>
            <a:r>
              <a:rPr lang="sv-SE" sz="2000" dirty="0"/>
              <a:t>Ytterligare fördelar på köpet</a:t>
            </a:r>
          </a:p>
          <a:p>
            <a:r>
              <a:rPr lang="sv-SE" dirty="0"/>
              <a:t>Får metoder att förmedla kunskap inom klubben, t ex:</a:t>
            </a:r>
          </a:p>
          <a:p>
            <a:pPr lvl="1"/>
            <a:r>
              <a:rPr lang="sv-SE" dirty="0"/>
              <a:t>diskussionshandledning för ledare (Antidopingsnack)</a:t>
            </a:r>
          </a:p>
          <a:p>
            <a:pPr lvl="1"/>
            <a:r>
              <a:rPr lang="sv-SE" dirty="0"/>
              <a:t>mall för hemsideinformation</a:t>
            </a:r>
          </a:p>
          <a:p>
            <a:pPr lvl="1"/>
            <a:r>
              <a:rPr lang="sv-SE" dirty="0"/>
              <a:t>mall för </a:t>
            </a:r>
            <a:r>
              <a:rPr lang="sv-SE" dirty="0" err="1"/>
              <a:t>medlemsavtal</a:t>
            </a:r>
            <a:endParaRPr lang="sv-SE" dirty="0"/>
          </a:p>
          <a:p>
            <a:r>
              <a:rPr lang="sv-SE" dirty="0"/>
              <a:t>Förutsättning för att få beställa gratis informationsmaterial </a:t>
            </a:r>
          </a:p>
          <a:p>
            <a:r>
              <a:rPr lang="sv-SE" dirty="0"/>
              <a:t>Förutsättning för att få beställa dopingkontroller från Antidoping Sverige</a:t>
            </a:r>
          </a:p>
          <a:p>
            <a:pPr marL="0" indent="0">
              <a:buNone/>
            </a:pPr>
            <a:endParaRPr lang="sv-SE" dirty="0"/>
          </a:p>
          <a:p>
            <a:endParaRPr lang="sv-SE" dirty="0"/>
          </a:p>
        </p:txBody>
      </p:sp>
      <p:sp>
        <p:nvSpPr>
          <p:cNvPr id="3" name="Platshållare för text 2">
            <a:extLst>
              <a:ext uri="{FF2B5EF4-FFF2-40B4-BE49-F238E27FC236}">
                <a16:creationId xmlns:a16="http://schemas.microsoft.com/office/drawing/2014/main" id="{41263764-31EF-499E-894E-0D4CE6BC3957}"/>
              </a:ext>
            </a:extLst>
          </p:cNvPr>
          <p:cNvSpPr>
            <a:spLocks noGrp="1"/>
          </p:cNvSpPr>
          <p:nvPr>
            <p:ph type="body" sz="quarter" idx="18"/>
          </p:nvPr>
        </p:nvSpPr>
        <p:spPr>
          <a:xfrm>
            <a:off x="1673999" y="1260000"/>
            <a:ext cx="5456265" cy="360000"/>
          </a:xfrm>
        </p:spPr>
        <p:txBody>
          <a:bodyPr>
            <a:normAutofit lnSpcReduction="10000"/>
          </a:bodyPr>
          <a:lstStyle/>
          <a:p>
            <a:r>
              <a:rPr lang="sv-SE" dirty="0"/>
              <a:t>Vaccinera klubben mot doping</a:t>
            </a:r>
          </a:p>
        </p:txBody>
      </p:sp>
      <p:pic>
        <p:nvPicPr>
          <p:cNvPr id="4" name="Bildobjekt 14">
            <a:extLst>
              <a:ext uri="{FF2B5EF4-FFF2-40B4-BE49-F238E27FC236}">
                <a16:creationId xmlns:a16="http://schemas.microsoft.com/office/drawing/2014/main" id="{BD714183-D9BE-4F76-A13F-152D6BA2ADC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361532" y="3734538"/>
            <a:ext cx="2830468" cy="3199662"/>
          </a:xfrm>
          <a:prstGeom prst="rect">
            <a:avLst/>
          </a:prstGeom>
        </p:spPr>
      </p:pic>
    </p:spTree>
    <p:extLst>
      <p:ext uri="{BB962C8B-B14F-4D97-AF65-F5344CB8AC3E}">
        <p14:creationId xmlns:p14="http://schemas.microsoft.com/office/powerpoint/2010/main" val="3519332791"/>
      </p:ext>
    </p:extLst>
  </p:cSld>
  <p:clrMapOvr>
    <a:masterClrMapping/>
  </p:clrMapOvr>
</p:sld>
</file>

<file path=ppt/theme/theme1.xml><?xml version="1.0" encoding="utf-8"?>
<a:theme xmlns:a="http://schemas.openxmlformats.org/drawingml/2006/main" name="Antidoping master">
  <a:themeElements>
    <a:clrScheme name="Antidoping Sverige">
      <a:dk1>
        <a:srgbClr val="000000"/>
      </a:dk1>
      <a:lt1>
        <a:srgbClr val="FFFFFF"/>
      </a:lt1>
      <a:dk2>
        <a:srgbClr val="E94E24"/>
      </a:dk2>
      <a:lt2>
        <a:srgbClr val="006689"/>
      </a:lt2>
      <a:accent1>
        <a:srgbClr val="E94E24"/>
      </a:accent1>
      <a:accent2>
        <a:srgbClr val="006689"/>
      </a:accent2>
      <a:accent3>
        <a:srgbClr val="791A4D"/>
      </a:accent3>
      <a:accent4>
        <a:srgbClr val="4C4091"/>
      </a:accent4>
      <a:accent5>
        <a:srgbClr val="E2285C"/>
      </a:accent5>
      <a:accent6>
        <a:srgbClr val="FBBC33"/>
      </a:accent6>
      <a:hlink>
        <a:srgbClr val="3B7C61"/>
      </a:hlink>
      <a:folHlink>
        <a:srgbClr val="3873B9"/>
      </a:folHlink>
    </a:clrScheme>
    <a:fontScheme name="Antidoping">
      <a:majorFont>
        <a:latin typeface="Inter SemiBold"/>
        <a:ea typeface=""/>
        <a:cs typeface=""/>
      </a:majorFont>
      <a:minorFont>
        <a:latin typeface="Inter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b7052be4-626e-4a2b-8773-25c1145cd320" xsi:nil="true"/>
    <lcf76f155ced4ddcb4097134ff3c332f xmlns="3ac4b176-3c80-4de3-944b-46d080a6b84a">
      <Terms xmlns="http://schemas.microsoft.com/office/infopath/2007/PartnerControls"/>
    </lcf76f155ced4ddcb4097134ff3c332f>
    <Kommentar xmlns="3ac4b176-3c80-4de3-944b-46d080a6b84a" xsi:nil="true"/>
    <Mollykontroller2024 xmlns="3ac4b176-3c80-4de3-944b-46d080a6b84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BAD5A3B6FC8C245BB9B9F60BD2F4CE0" ma:contentTypeVersion="24" ma:contentTypeDescription="Skapa ett nytt dokument." ma:contentTypeScope="" ma:versionID="d416b3be195b99c47527ab879dda70fd">
  <xsd:schema xmlns:xsd="http://www.w3.org/2001/XMLSchema" xmlns:xs="http://www.w3.org/2001/XMLSchema" xmlns:p="http://schemas.microsoft.com/office/2006/metadata/properties" xmlns:ns1="http://schemas.microsoft.com/sharepoint/v3" xmlns:ns2="3ac4b176-3c80-4de3-944b-46d080a6b84a" xmlns:ns3="b7052be4-626e-4a2b-8773-25c1145cd320" targetNamespace="http://schemas.microsoft.com/office/2006/metadata/properties" ma:root="true" ma:fieldsID="1535e8069587ff040cebba8676c60059" ns1:_="" ns2:_="" ns3:_="">
    <xsd:import namespace="http://schemas.microsoft.com/sharepoint/v3"/>
    <xsd:import namespace="3ac4b176-3c80-4de3-944b-46d080a6b84a"/>
    <xsd:import namespace="b7052be4-626e-4a2b-8773-25c1145cd3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Kommentar" minOccurs="0"/>
                <xsd:element ref="ns2:MediaServiceObjectDetectorVersions" minOccurs="0"/>
                <xsd:element ref="ns2:Mollykontroller2024"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genskaper för enhetlig efterlevnadsprincip" ma:hidden="true" ma:internalName="_ip_UnifiedCompliancePolicyProperties">
      <xsd:simpleType>
        <xsd:restriction base="dms:Note"/>
      </xsd:simpleType>
    </xsd:element>
    <xsd:element name="_ip_UnifiedCompliancePolicyUIAction" ma:index="21" nillable="true" ma:displayName="Gränssnittsåtgärd för enhetlig efterlevnadsprincip"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c4b176-3c80-4de3-944b-46d080a6b8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ildmarkeringar" ma:readOnly="false" ma:fieldId="{5cf76f15-5ced-4ddc-b409-7134ff3c332f}" ma:taxonomyMulti="true" ma:sspId="16976cd2-b505-4f72-8103-3a59d9c43925" ma:termSetId="09814cd3-568e-fe90-9814-8d621ff8fb84" ma:anchorId="fba54fb3-c3e1-fe81-a776-ca4b69148c4d" ma:open="true" ma:isKeyword="false">
      <xsd:complexType>
        <xsd:sequence>
          <xsd:element ref="pc:Terms" minOccurs="0" maxOccurs="1"/>
        </xsd:sequence>
      </xsd:complexType>
    </xsd:element>
    <xsd:element name="Kommentar" ma:index="26" nillable="true" ma:displayName="Kommentar" ma:format="Dropdown" ma:internalName="Kommentar">
      <xsd:simpleType>
        <xsd:restriction base="dms:Note">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ollykontroller2024" ma:index="28" nillable="true" ma:displayName="Molly kontroller 2024" ma:format="Dropdown" ma:internalName="Mollykontroller2024">
      <xsd:simpleType>
        <xsd:restriction base="dms:Note">
          <xsd:maxLength value="255"/>
        </xsd:restrictio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052be4-626e-4a2b-8773-25c1145cd320"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5" nillable="true" ma:displayName="Taxonomy Catch All Column" ma:hidden="true" ma:list="{368f8bbf-6303-4e47-aaeb-2d0ee74f9f95}" ma:internalName="TaxCatchAll" ma:showField="CatchAllData" ma:web="b7052be4-626e-4a2b-8773-25c1145cd3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B58BEB-B4DA-4A35-96D4-21BDBF9A8400}">
  <ds:schemaRefs>
    <ds:schemaRef ds:uri="http://schemas.microsoft.com/office/2006/metadata/properties"/>
    <ds:schemaRef ds:uri="http://schemas.microsoft.com/office/infopath/2007/PartnerControls"/>
    <ds:schemaRef ds:uri="http://schemas.microsoft.com/sharepoint/v3"/>
    <ds:schemaRef ds:uri="b7052be4-626e-4a2b-8773-25c1145cd320"/>
    <ds:schemaRef ds:uri="3ac4b176-3c80-4de3-944b-46d080a6b84a"/>
  </ds:schemaRefs>
</ds:datastoreItem>
</file>

<file path=customXml/itemProps2.xml><?xml version="1.0" encoding="utf-8"?>
<ds:datastoreItem xmlns:ds="http://schemas.openxmlformats.org/officeDocument/2006/customXml" ds:itemID="{9E2261A8-90E5-4F3C-B303-C46643F55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c4b176-3c80-4de3-944b-46d080a6b84a"/>
    <ds:schemaRef ds:uri="b7052be4-626e-4a2b-8773-25c1145cd3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D91D7F-BB20-43CD-84DC-5ABAAD1830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31617</TotalTime>
  <Words>1177</Words>
  <Application>Microsoft Office PowerPoint</Application>
  <PresentationFormat>Bredbild</PresentationFormat>
  <Paragraphs>118</Paragraphs>
  <Slides>10</Slides>
  <Notes>10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10</vt:i4>
      </vt:variant>
    </vt:vector>
  </HeadingPairs>
  <TitlesOfParts>
    <vt:vector size="15" baseType="lpstr">
      <vt:lpstr>Inter</vt:lpstr>
      <vt:lpstr>Inter Medium</vt:lpstr>
      <vt:lpstr>Calibri</vt:lpstr>
      <vt:lpstr>Arial</vt:lpstr>
      <vt:lpstr>Antidoping master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joakim eriksson</dc:creator>
  <cp:lastModifiedBy>Charlotta Lindblom</cp:lastModifiedBy>
  <cp:revision>54</cp:revision>
  <cp:lastPrinted>2021-04-20T15:08:30Z</cp:lastPrinted>
  <dcterms:created xsi:type="dcterms:W3CDTF">2021-01-19T11:34:10Z</dcterms:created>
  <dcterms:modified xsi:type="dcterms:W3CDTF">2024-09-27T14:04:16Z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0x010100ABAD5A3B6FC8C245BB9B9F60BD2F4CE0</vt:lpwstr>
  </property>
  <property fmtid="{D5CDD505-2E9C-101B-9397-08002B2CF9AE}" pid="3" name="MediaServiceImageTags">
    <vt:lpwstr/>
  </property>
</Properties>
</file>