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sldIdLst>
    <p:sldId id="296" r:id="rId6"/>
    <p:sldId id="292" r:id="rId7"/>
    <p:sldId id="307" r:id="rId8"/>
    <p:sldId id="311" r:id="rId9"/>
    <p:sldId id="312" r:id="rId10"/>
    <p:sldId id="313" r:id="rId11"/>
    <p:sldId id="314" r:id="rId12"/>
    <p:sldId id="300" r:id="rId13"/>
    <p:sldId id="301" r:id="rId14"/>
    <p:sldId id="303" r:id="rId15"/>
    <p:sldId id="304" r:id="rId16"/>
    <p:sldId id="295" r:id="rId17"/>
    <p:sldId id="316" r:id="rId18"/>
    <p:sldId id="306" r:id="rId19"/>
    <p:sldId id="32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74C2A-3A3B-4328-A64B-43E5181DEF62}" v="5" dt="2026-02-12T14:58:46.273"/>
    <p1510:client id="{E93BC315-751D-4A72-AACC-0BD06424C572}" v="1" dt="2026-02-12T13:37:28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5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Iselidh" userId="de79180a-4814-4110-b867-ed1a684a66b7" providerId="ADAL" clId="{B84EE50F-65BA-4785-AA85-561298A2B77A}"/>
    <pc:docChg chg="undo custSel addSld delSld modSld">
      <pc:chgData name="Fanny Iselidh" userId="de79180a-4814-4110-b867-ed1a684a66b7" providerId="ADAL" clId="{B84EE50F-65BA-4785-AA85-561298A2B77A}" dt="2026-01-29T08:50:29.046" v="612" actId="2696"/>
      <pc:docMkLst>
        <pc:docMk/>
      </pc:docMkLst>
      <pc:sldChg chg="modSp mod">
        <pc:chgData name="Fanny Iselidh" userId="de79180a-4814-4110-b867-ed1a684a66b7" providerId="ADAL" clId="{B84EE50F-65BA-4785-AA85-561298A2B77A}" dt="2026-01-28T21:27:02.825" v="29" actId="313"/>
        <pc:sldMkLst>
          <pc:docMk/>
          <pc:sldMk cId="42338671" sldId="292"/>
        </pc:sldMkLst>
        <pc:spChg chg="mod">
          <ac:chgData name="Fanny Iselidh" userId="de79180a-4814-4110-b867-ed1a684a66b7" providerId="ADAL" clId="{B84EE50F-65BA-4785-AA85-561298A2B77A}" dt="2026-01-28T21:27:02.825" v="29" actId="313"/>
          <ac:spMkLst>
            <pc:docMk/>
            <pc:sldMk cId="42338671" sldId="292"/>
            <ac:spMk id="2" creationId="{F69C23B8-A518-1015-195D-456546159981}"/>
          </ac:spMkLst>
        </pc:spChg>
      </pc:sldChg>
      <pc:sldChg chg="addSp delSp modSp mod">
        <pc:chgData name="Fanny Iselidh" userId="de79180a-4814-4110-b867-ed1a684a66b7" providerId="ADAL" clId="{B84EE50F-65BA-4785-AA85-561298A2B77A}" dt="2026-01-28T21:44:12.042" v="289" actId="165"/>
        <pc:sldMkLst>
          <pc:docMk/>
          <pc:sldMk cId="1791351637" sldId="295"/>
        </pc:sldMkLst>
        <pc:spChg chg="mod topLvl">
          <ac:chgData name="Fanny Iselidh" userId="de79180a-4814-4110-b867-ed1a684a66b7" providerId="ADAL" clId="{B84EE50F-65BA-4785-AA85-561298A2B77A}" dt="2026-01-28T21:44:12.042" v="289" actId="165"/>
          <ac:spMkLst>
            <pc:docMk/>
            <pc:sldMk cId="1791351637" sldId="295"/>
            <ac:spMk id="5" creationId="{952461B6-51FF-0516-097D-FEF7A50CACAF}"/>
          </ac:spMkLst>
        </pc:spChg>
        <pc:spChg chg="mod topLvl">
          <ac:chgData name="Fanny Iselidh" userId="de79180a-4814-4110-b867-ed1a684a66b7" providerId="ADAL" clId="{B84EE50F-65BA-4785-AA85-561298A2B77A}" dt="2026-01-28T21:37:55.445" v="233" actId="165"/>
          <ac:spMkLst>
            <pc:docMk/>
            <pc:sldMk cId="1791351637" sldId="295"/>
            <ac:spMk id="6" creationId="{F3733DEC-3D26-56B8-C914-C3CE8A95E84F}"/>
          </ac:spMkLst>
        </pc:spChg>
        <pc:spChg chg="mod topLvl">
          <ac:chgData name="Fanny Iselidh" userId="de79180a-4814-4110-b867-ed1a684a66b7" providerId="ADAL" clId="{B84EE50F-65BA-4785-AA85-561298A2B77A}" dt="2026-01-28T21:44:12.042" v="289" actId="165"/>
          <ac:spMkLst>
            <pc:docMk/>
            <pc:sldMk cId="1791351637" sldId="295"/>
            <ac:spMk id="7" creationId="{8B8E1E89-15BF-0BD3-95FD-238A609F36FF}"/>
          </ac:spMkLst>
        </pc:spChg>
        <pc:spChg chg="mod topLvl">
          <ac:chgData name="Fanny Iselidh" userId="de79180a-4814-4110-b867-ed1a684a66b7" providerId="ADAL" clId="{B84EE50F-65BA-4785-AA85-561298A2B77A}" dt="2026-01-28T21:44:12.042" v="289" actId="165"/>
          <ac:spMkLst>
            <pc:docMk/>
            <pc:sldMk cId="1791351637" sldId="295"/>
            <ac:spMk id="8" creationId="{B3330DA7-0035-E77A-F697-665914DFE0C0}"/>
          </ac:spMkLst>
        </pc:spChg>
        <pc:spChg chg="mod topLvl">
          <ac:chgData name="Fanny Iselidh" userId="de79180a-4814-4110-b867-ed1a684a66b7" providerId="ADAL" clId="{B84EE50F-65BA-4785-AA85-561298A2B77A}" dt="2026-01-28T21:37:50.731" v="232" actId="165"/>
          <ac:spMkLst>
            <pc:docMk/>
            <pc:sldMk cId="1791351637" sldId="295"/>
            <ac:spMk id="10" creationId="{2020D3C1-D5AE-4625-BD22-AFCB56EBA6FB}"/>
          </ac:spMkLst>
        </pc:spChg>
        <pc:spChg chg="mod topLvl">
          <ac:chgData name="Fanny Iselidh" userId="de79180a-4814-4110-b867-ed1a684a66b7" providerId="ADAL" clId="{B84EE50F-65BA-4785-AA85-561298A2B77A}" dt="2026-01-28T21:37:50.731" v="232" actId="165"/>
          <ac:spMkLst>
            <pc:docMk/>
            <pc:sldMk cId="1791351637" sldId="295"/>
            <ac:spMk id="13" creationId="{016436A0-1869-FBE4-82E7-2008DDD90AA5}"/>
          </ac:spMkLst>
        </pc:spChg>
        <pc:spChg chg="mod topLvl">
          <ac:chgData name="Fanny Iselidh" userId="de79180a-4814-4110-b867-ed1a684a66b7" providerId="ADAL" clId="{B84EE50F-65BA-4785-AA85-561298A2B77A}" dt="2026-01-28T21:39:18.291" v="260"/>
          <ac:spMkLst>
            <pc:docMk/>
            <pc:sldMk cId="1791351637" sldId="295"/>
            <ac:spMk id="14" creationId="{D31EF316-4C3F-F938-7F95-97461955B6D4}"/>
          </ac:spMkLst>
        </pc:spChg>
        <pc:spChg chg="mod topLvl">
          <ac:chgData name="Fanny Iselidh" userId="de79180a-4814-4110-b867-ed1a684a66b7" providerId="ADAL" clId="{B84EE50F-65BA-4785-AA85-561298A2B77A}" dt="2026-01-28T21:37:50.731" v="232" actId="165"/>
          <ac:spMkLst>
            <pc:docMk/>
            <pc:sldMk cId="1791351637" sldId="295"/>
            <ac:spMk id="15" creationId="{209B4D36-620C-B9CF-9D71-8252A60DC808}"/>
          </ac:spMkLst>
        </pc:spChg>
      </pc:sldChg>
      <pc:sldChg chg="modSp mod">
        <pc:chgData name="Fanny Iselidh" userId="de79180a-4814-4110-b867-ed1a684a66b7" providerId="ADAL" clId="{B84EE50F-65BA-4785-AA85-561298A2B77A}" dt="2026-01-28T21:26:42.848" v="25" actId="122"/>
        <pc:sldMkLst>
          <pc:docMk/>
          <pc:sldMk cId="4095910139" sldId="296"/>
        </pc:sldMkLst>
        <pc:spChg chg="mod">
          <ac:chgData name="Fanny Iselidh" userId="de79180a-4814-4110-b867-ed1a684a66b7" providerId="ADAL" clId="{B84EE50F-65BA-4785-AA85-561298A2B77A}" dt="2026-01-28T21:26:42.848" v="25" actId="122"/>
          <ac:spMkLst>
            <pc:docMk/>
            <pc:sldMk cId="4095910139" sldId="296"/>
            <ac:spMk id="2" creationId="{A6CF66C3-030D-B684-A039-CF91B9C57339}"/>
          </ac:spMkLst>
        </pc:spChg>
        <pc:spChg chg="mod">
          <ac:chgData name="Fanny Iselidh" userId="de79180a-4814-4110-b867-ed1a684a66b7" providerId="ADAL" clId="{B84EE50F-65BA-4785-AA85-561298A2B77A}" dt="2026-01-28T21:26:36.496" v="12" actId="122"/>
          <ac:spMkLst>
            <pc:docMk/>
            <pc:sldMk cId="4095910139" sldId="296"/>
            <ac:spMk id="3" creationId="{A04A9A89-0BC1-DA08-35CB-6A6EB6C990F4}"/>
          </ac:spMkLst>
        </pc:spChg>
      </pc:sldChg>
      <pc:sldChg chg="modSp mod">
        <pc:chgData name="Fanny Iselidh" userId="de79180a-4814-4110-b867-ed1a684a66b7" providerId="ADAL" clId="{B84EE50F-65BA-4785-AA85-561298A2B77A}" dt="2026-01-28T21:30:25.649" v="42" actId="948"/>
        <pc:sldMkLst>
          <pc:docMk/>
          <pc:sldMk cId="1508505184" sldId="300"/>
        </pc:sldMkLst>
        <pc:spChg chg="mod">
          <ac:chgData name="Fanny Iselidh" userId="de79180a-4814-4110-b867-ed1a684a66b7" providerId="ADAL" clId="{B84EE50F-65BA-4785-AA85-561298A2B77A}" dt="2026-01-28T21:30:25.649" v="42" actId="948"/>
          <ac:spMkLst>
            <pc:docMk/>
            <pc:sldMk cId="1508505184" sldId="300"/>
            <ac:spMk id="3" creationId="{D2523CA1-DB24-B0D1-CC1A-56B342EBB0D7}"/>
          </ac:spMkLst>
        </pc:spChg>
      </pc:sldChg>
      <pc:sldChg chg="modSp mod">
        <pc:chgData name="Fanny Iselidh" userId="de79180a-4814-4110-b867-ed1a684a66b7" providerId="ADAL" clId="{B84EE50F-65BA-4785-AA85-561298A2B77A}" dt="2026-01-28T21:30:59.416" v="45" actId="20577"/>
        <pc:sldMkLst>
          <pc:docMk/>
          <pc:sldMk cId="2341961500" sldId="301"/>
        </pc:sldMkLst>
        <pc:spChg chg="mod">
          <ac:chgData name="Fanny Iselidh" userId="de79180a-4814-4110-b867-ed1a684a66b7" providerId="ADAL" clId="{B84EE50F-65BA-4785-AA85-561298A2B77A}" dt="2026-01-28T21:30:59.416" v="45" actId="20577"/>
          <ac:spMkLst>
            <pc:docMk/>
            <pc:sldMk cId="2341961500" sldId="301"/>
            <ac:spMk id="3" creationId="{55C2602F-CC9E-9CFD-DFD7-4E840ED1162E}"/>
          </ac:spMkLst>
        </pc:spChg>
      </pc:sldChg>
      <pc:sldChg chg="modSp mod">
        <pc:chgData name="Fanny Iselidh" userId="de79180a-4814-4110-b867-ed1a684a66b7" providerId="ADAL" clId="{B84EE50F-65BA-4785-AA85-561298A2B77A}" dt="2026-01-28T21:32:47.128" v="47" actId="1076"/>
        <pc:sldMkLst>
          <pc:docMk/>
          <pc:sldMk cId="3398327929" sldId="303"/>
        </pc:sldMkLst>
        <pc:spChg chg="mod">
          <ac:chgData name="Fanny Iselidh" userId="de79180a-4814-4110-b867-ed1a684a66b7" providerId="ADAL" clId="{B84EE50F-65BA-4785-AA85-561298A2B77A}" dt="2026-01-28T21:32:40.506" v="46" actId="948"/>
          <ac:spMkLst>
            <pc:docMk/>
            <pc:sldMk cId="3398327929" sldId="303"/>
            <ac:spMk id="3" creationId="{ABA3B0B3-2E58-3915-6E76-290826251024}"/>
          </ac:spMkLst>
        </pc:spChg>
        <pc:picChg chg="mod">
          <ac:chgData name="Fanny Iselidh" userId="de79180a-4814-4110-b867-ed1a684a66b7" providerId="ADAL" clId="{B84EE50F-65BA-4785-AA85-561298A2B77A}" dt="2026-01-28T21:32:47.128" v="47" actId="1076"/>
          <ac:picMkLst>
            <pc:docMk/>
            <pc:sldMk cId="3398327929" sldId="303"/>
            <ac:picMk id="4" creationId="{A688F8F4-0F79-8F9B-050C-DA8DB184FB3A}"/>
          </ac:picMkLst>
        </pc:picChg>
      </pc:sldChg>
      <pc:sldChg chg="addSp delSp modSp mod">
        <pc:chgData name="Fanny Iselidh" userId="de79180a-4814-4110-b867-ed1a684a66b7" providerId="ADAL" clId="{B84EE50F-65BA-4785-AA85-561298A2B77A}" dt="2026-01-28T21:36:26.395" v="220" actId="20577"/>
        <pc:sldMkLst>
          <pc:docMk/>
          <pc:sldMk cId="2692318317" sldId="304"/>
        </pc:sldMkLst>
        <pc:spChg chg="mod">
          <ac:chgData name="Fanny Iselidh" userId="de79180a-4814-4110-b867-ed1a684a66b7" providerId="ADAL" clId="{B84EE50F-65BA-4785-AA85-561298A2B77A}" dt="2026-01-28T21:36:26.395" v="220" actId="20577"/>
          <ac:spMkLst>
            <pc:docMk/>
            <pc:sldMk cId="2692318317" sldId="304"/>
            <ac:spMk id="3" creationId="{E8630907-0F17-B912-835E-5B907F8BB30D}"/>
          </ac:spMkLst>
        </pc:spChg>
        <pc:picChg chg="add mod">
          <ac:chgData name="Fanny Iselidh" userId="de79180a-4814-4110-b867-ed1a684a66b7" providerId="ADAL" clId="{B84EE50F-65BA-4785-AA85-561298A2B77A}" dt="2026-01-28T21:34:35.487" v="55" actId="1076"/>
          <ac:picMkLst>
            <pc:docMk/>
            <pc:sldMk cId="2692318317" sldId="304"/>
            <ac:picMk id="5" creationId="{4D332518-9D71-0EFC-8BAB-EC0191AC44F9}"/>
          </ac:picMkLst>
        </pc:picChg>
        <pc:picChg chg="mod">
          <ac:chgData name="Fanny Iselidh" userId="de79180a-4814-4110-b867-ed1a684a66b7" providerId="ADAL" clId="{B84EE50F-65BA-4785-AA85-561298A2B77A}" dt="2026-01-28T21:34:38.187" v="56" actId="1076"/>
          <ac:picMkLst>
            <pc:docMk/>
            <pc:sldMk cId="2692318317" sldId="304"/>
            <ac:picMk id="6" creationId="{E17AF804-9418-450D-ED51-D2FDF05097A1}"/>
          </ac:picMkLst>
        </pc:picChg>
      </pc:sldChg>
      <pc:sldChg chg="modSp mod modAnim">
        <pc:chgData name="Fanny Iselidh" userId="de79180a-4814-4110-b867-ed1a684a66b7" providerId="ADAL" clId="{B84EE50F-65BA-4785-AA85-561298A2B77A}" dt="2026-01-28T21:45:59.375" v="298" actId="14100"/>
        <pc:sldMkLst>
          <pc:docMk/>
          <pc:sldMk cId="394350377" sldId="306"/>
        </pc:sldMkLst>
        <pc:spChg chg="mod">
          <ac:chgData name="Fanny Iselidh" userId="de79180a-4814-4110-b867-ed1a684a66b7" providerId="ADAL" clId="{B84EE50F-65BA-4785-AA85-561298A2B77A}" dt="2026-01-28T21:40:54.123" v="284" actId="14100"/>
          <ac:spMkLst>
            <pc:docMk/>
            <pc:sldMk cId="394350377" sldId="306"/>
            <ac:spMk id="2" creationId="{90FB39A3-1A57-840F-0243-C4470C7C84F1}"/>
          </ac:spMkLst>
        </pc:spChg>
        <pc:spChg chg="mod">
          <ac:chgData name="Fanny Iselidh" userId="de79180a-4814-4110-b867-ed1a684a66b7" providerId="ADAL" clId="{B84EE50F-65BA-4785-AA85-561298A2B77A}" dt="2026-01-28T21:45:59.375" v="298" actId="14100"/>
          <ac:spMkLst>
            <pc:docMk/>
            <pc:sldMk cId="394350377" sldId="306"/>
            <ac:spMk id="3" creationId="{99A5D882-DABA-5697-2D6C-26330E4224DF}"/>
          </ac:spMkLst>
        </pc:spChg>
        <pc:spChg chg="mod">
          <ac:chgData name="Fanny Iselidh" userId="de79180a-4814-4110-b867-ed1a684a66b7" providerId="ADAL" clId="{B84EE50F-65BA-4785-AA85-561298A2B77A}" dt="2026-01-28T21:40:56.279" v="285" actId="14100"/>
          <ac:spMkLst>
            <pc:docMk/>
            <pc:sldMk cId="394350377" sldId="306"/>
            <ac:spMk id="4" creationId="{48D61996-C0F3-D1C9-9475-B7B8E9EB3F3E}"/>
          </ac:spMkLst>
        </pc:spChg>
        <pc:picChg chg="mod">
          <ac:chgData name="Fanny Iselidh" userId="de79180a-4814-4110-b867-ed1a684a66b7" providerId="ADAL" clId="{B84EE50F-65BA-4785-AA85-561298A2B77A}" dt="2026-01-28T21:41:01.480" v="286" actId="1076"/>
          <ac:picMkLst>
            <pc:docMk/>
            <pc:sldMk cId="394350377" sldId="306"/>
            <ac:picMk id="5" creationId="{A328D1B4-1B51-2A75-77B5-C7BE561E1860}"/>
          </ac:picMkLst>
        </pc:picChg>
      </pc:sldChg>
      <pc:sldChg chg="modSp mod">
        <pc:chgData name="Fanny Iselidh" userId="de79180a-4814-4110-b867-ed1a684a66b7" providerId="ADAL" clId="{B84EE50F-65BA-4785-AA85-561298A2B77A}" dt="2026-01-28T21:27:33.605" v="32" actId="1076"/>
        <pc:sldMkLst>
          <pc:docMk/>
          <pc:sldMk cId="1402523641" sldId="307"/>
        </pc:sldMkLst>
        <pc:picChg chg="mod">
          <ac:chgData name="Fanny Iselidh" userId="de79180a-4814-4110-b867-ed1a684a66b7" providerId="ADAL" clId="{B84EE50F-65BA-4785-AA85-561298A2B77A}" dt="2026-01-28T21:27:33.605" v="32" actId="1076"/>
          <ac:picMkLst>
            <pc:docMk/>
            <pc:sldMk cId="1402523641" sldId="307"/>
            <ac:picMk id="4" creationId="{C558F53C-E3EB-3038-1886-5B61962D29D0}"/>
          </ac:picMkLst>
        </pc:picChg>
      </pc:sldChg>
      <pc:sldChg chg="addSp delSp modSp mod">
        <pc:chgData name="Fanny Iselidh" userId="de79180a-4814-4110-b867-ed1a684a66b7" providerId="ADAL" clId="{B84EE50F-65BA-4785-AA85-561298A2B77A}" dt="2026-01-28T21:28:59.074" v="38" actId="1076"/>
        <pc:sldMkLst>
          <pc:docMk/>
          <pc:sldMk cId="1711249158" sldId="311"/>
        </pc:sldMkLst>
        <pc:picChg chg="add mod">
          <ac:chgData name="Fanny Iselidh" userId="de79180a-4814-4110-b867-ed1a684a66b7" providerId="ADAL" clId="{B84EE50F-65BA-4785-AA85-561298A2B77A}" dt="2026-01-28T21:28:59.074" v="38" actId="1076"/>
          <ac:picMkLst>
            <pc:docMk/>
            <pc:sldMk cId="1711249158" sldId="311"/>
            <ac:picMk id="6" creationId="{5117394D-497B-3291-3DDC-3099C163F826}"/>
          </ac:picMkLst>
        </pc:picChg>
      </pc:sldChg>
      <pc:sldChg chg="modSp mod">
        <pc:chgData name="Fanny Iselidh" userId="de79180a-4814-4110-b867-ed1a684a66b7" providerId="ADAL" clId="{B84EE50F-65BA-4785-AA85-561298A2B77A}" dt="2026-01-28T21:29:14.439" v="40" actId="1076"/>
        <pc:sldMkLst>
          <pc:docMk/>
          <pc:sldMk cId="1396535815" sldId="312"/>
        </pc:sldMkLst>
        <pc:picChg chg="mod">
          <ac:chgData name="Fanny Iselidh" userId="de79180a-4814-4110-b867-ed1a684a66b7" providerId="ADAL" clId="{B84EE50F-65BA-4785-AA85-561298A2B77A}" dt="2026-01-28T21:29:14.439" v="40" actId="1076"/>
          <ac:picMkLst>
            <pc:docMk/>
            <pc:sldMk cId="1396535815" sldId="312"/>
            <ac:picMk id="3" creationId="{84588B57-4415-AC78-AED6-7AEA24314D31}"/>
          </ac:picMkLst>
        </pc:picChg>
        <pc:picChg chg="mod">
          <ac:chgData name="Fanny Iselidh" userId="de79180a-4814-4110-b867-ed1a684a66b7" providerId="ADAL" clId="{B84EE50F-65BA-4785-AA85-561298A2B77A}" dt="2026-01-28T20:23:10.416" v="2" actId="1076"/>
          <ac:picMkLst>
            <pc:docMk/>
            <pc:sldMk cId="1396535815" sldId="312"/>
            <ac:picMk id="6" creationId="{5B8B41B8-C6BA-009A-8838-0879DBFF0E15}"/>
          </ac:picMkLst>
        </pc:picChg>
      </pc:sldChg>
      <pc:sldChg chg="modSp mod">
        <pc:chgData name="Fanny Iselidh" userId="de79180a-4814-4110-b867-ed1a684a66b7" providerId="ADAL" clId="{B84EE50F-65BA-4785-AA85-561298A2B77A}" dt="2026-01-28T21:29:37.717" v="41" actId="20577"/>
        <pc:sldMkLst>
          <pc:docMk/>
          <pc:sldMk cId="2723402688" sldId="313"/>
        </pc:sldMkLst>
        <pc:spChg chg="mod">
          <ac:chgData name="Fanny Iselidh" userId="de79180a-4814-4110-b867-ed1a684a66b7" providerId="ADAL" clId="{B84EE50F-65BA-4785-AA85-561298A2B77A}" dt="2026-01-28T21:29:37.717" v="41" actId="20577"/>
          <ac:spMkLst>
            <pc:docMk/>
            <pc:sldMk cId="2723402688" sldId="313"/>
            <ac:spMk id="5" creationId="{752F6388-F5FF-1C54-AF29-7736BB2484B9}"/>
          </ac:spMkLst>
        </pc:spChg>
      </pc:sldChg>
      <pc:sldChg chg="modSp add mod modTransition">
        <pc:chgData name="Fanny Iselidh" userId="de79180a-4814-4110-b867-ed1a684a66b7" providerId="ADAL" clId="{B84EE50F-65BA-4785-AA85-561298A2B77A}" dt="2026-01-28T21:44:44.286" v="295" actId="1076"/>
        <pc:sldMkLst>
          <pc:docMk/>
          <pc:sldMk cId="626855450" sldId="316"/>
        </pc:sldMkLst>
        <pc:spChg chg="mod">
          <ac:chgData name="Fanny Iselidh" userId="de79180a-4814-4110-b867-ed1a684a66b7" providerId="ADAL" clId="{B84EE50F-65BA-4785-AA85-561298A2B77A}" dt="2026-01-28T21:44:44.286" v="295" actId="1076"/>
          <ac:spMkLst>
            <pc:docMk/>
            <pc:sldMk cId="626855450" sldId="316"/>
            <ac:spMk id="5" creationId="{0971C9F0-C7E8-3795-DB31-190541E5E618}"/>
          </ac:spMkLst>
        </pc:spChg>
        <pc:spChg chg="mod">
          <ac:chgData name="Fanny Iselidh" userId="de79180a-4814-4110-b867-ed1a684a66b7" providerId="ADAL" clId="{B84EE50F-65BA-4785-AA85-561298A2B77A}" dt="2026-01-28T21:44:32.674" v="293" actId="1076"/>
          <ac:spMkLst>
            <pc:docMk/>
            <pc:sldMk cId="626855450" sldId="316"/>
            <ac:spMk id="7" creationId="{D676CAB7-B057-266A-3D6F-CD792DD16009}"/>
          </ac:spMkLst>
        </pc:spChg>
        <pc:spChg chg="mod">
          <ac:chgData name="Fanny Iselidh" userId="de79180a-4814-4110-b867-ed1a684a66b7" providerId="ADAL" clId="{B84EE50F-65BA-4785-AA85-561298A2B77A}" dt="2026-01-28T21:44:38.845" v="294" actId="1076"/>
          <ac:spMkLst>
            <pc:docMk/>
            <pc:sldMk cId="626855450" sldId="316"/>
            <ac:spMk id="8" creationId="{54422E50-EE4D-F73E-FD6D-4A41D0DABD0F}"/>
          </ac:spMkLst>
        </pc:spChg>
      </pc:sldChg>
      <pc:sldChg chg="addSp delSp modSp add mod modClrScheme chgLayout">
        <pc:chgData name="Fanny Iselidh" userId="de79180a-4814-4110-b867-ed1a684a66b7" providerId="ADAL" clId="{B84EE50F-65BA-4785-AA85-561298A2B77A}" dt="2026-01-29T08:50:25.406" v="611" actId="478"/>
        <pc:sldMkLst>
          <pc:docMk/>
          <pc:sldMk cId="1788640610" sldId="329"/>
        </pc:sldMkLst>
        <pc:spChg chg="mod ord">
          <ac:chgData name="Fanny Iselidh" userId="de79180a-4814-4110-b867-ed1a684a66b7" providerId="ADAL" clId="{B84EE50F-65BA-4785-AA85-561298A2B77A}" dt="2026-01-29T08:50:21.067" v="610" actId="700"/>
          <ac:spMkLst>
            <pc:docMk/>
            <pc:sldMk cId="1788640610" sldId="329"/>
            <ac:spMk id="3" creationId="{1C33DE4E-00BD-8721-0847-0D65FAC5623F}"/>
          </ac:spMkLst>
        </pc:spChg>
      </pc:sldChg>
    </pc:docChg>
  </pc:docChgLst>
  <pc:docChgLst>
    <pc:chgData name="Fanny Iselidh" userId="de79180a-4814-4110-b867-ed1a684a66b7" providerId="ADAL" clId="{7FE809E6-EA9A-4AB7-9D62-EE5E09945A18}"/>
    <pc:docChg chg="undo custSel addSld delSld modSld sldOrd modMainMaster">
      <pc:chgData name="Fanny Iselidh" userId="de79180a-4814-4110-b867-ed1a684a66b7" providerId="ADAL" clId="{7FE809E6-EA9A-4AB7-9D62-EE5E09945A18}" dt="2026-01-21T19:22:29.448" v="4983" actId="20577"/>
      <pc:docMkLst>
        <pc:docMk/>
      </pc:docMkLst>
      <pc:sldChg chg="addSp delSp modSp mod">
        <pc:chgData name="Fanny Iselidh" userId="de79180a-4814-4110-b867-ed1a684a66b7" providerId="ADAL" clId="{7FE809E6-EA9A-4AB7-9D62-EE5E09945A18}" dt="2026-01-19T10:21:42.192" v="4040" actId="207"/>
        <pc:sldMkLst>
          <pc:docMk/>
          <pc:sldMk cId="1791351637" sldId="295"/>
        </pc:sldMkLst>
        <pc:spChg chg="add mod">
          <ac:chgData name="Fanny Iselidh" userId="de79180a-4814-4110-b867-ed1a684a66b7" providerId="ADAL" clId="{7FE809E6-EA9A-4AB7-9D62-EE5E09945A18}" dt="2026-01-19T10:21:42.192" v="4040" actId="207"/>
          <ac:spMkLst>
            <pc:docMk/>
            <pc:sldMk cId="1791351637" sldId="295"/>
            <ac:spMk id="10" creationId="{2020D3C1-D5AE-4625-BD22-AFCB56EBA6FB}"/>
          </ac:spMkLst>
        </pc:spChg>
        <pc:spChg chg="add mod">
          <ac:chgData name="Fanny Iselidh" userId="de79180a-4814-4110-b867-ed1a684a66b7" providerId="ADAL" clId="{7FE809E6-EA9A-4AB7-9D62-EE5E09945A18}" dt="2026-01-19T10:19:40.101" v="4034" actId="207"/>
          <ac:spMkLst>
            <pc:docMk/>
            <pc:sldMk cId="1791351637" sldId="295"/>
            <ac:spMk id="13" creationId="{016436A0-1869-FBE4-82E7-2008DDD90AA5}"/>
          </ac:spMkLst>
        </pc:spChg>
        <pc:spChg chg="add mod">
          <ac:chgData name="Fanny Iselidh" userId="de79180a-4814-4110-b867-ed1a684a66b7" providerId="ADAL" clId="{7FE809E6-EA9A-4AB7-9D62-EE5E09945A18}" dt="2026-01-19T10:20:01.146" v="4036" actId="207"/>
          <ac:spMkLst>
            <pc:docMk/>
            <pc:sldMk cId="1791351637" sldId="295"/>
            <ac:spMk id="14" creationId="{D31EF316-4C3F-F938-7F95-97461955B6D4}"/>
          </ac:spMkLst>
        </pc:spChg>
        <pc:spChg chg="add mod">
          <ac:chgData name="Fanny Iselidh" userId="de79180a-4814-4110-b867-ed1a684a66b7" providerId="ADAL" clId="{7FE809E6-EA9A-4AB7-9D62-EE5E09945A18}" dt="2026-01-19T10:20:39.800" v="4038" actId="207"/>
          <ac:spMkLst>
            <pc:docMk/>
            <pc:sldMk cId="1791351637" sldId="295"/>
            <ac:spMk id="15" creationId="{209B4D36-620C-B9CF-9D71-8252A60DC808}"/>
          </ac:spMkLst>
        </pc:spChg>
      </pc:sldChg>
      <pc:sldChg chg="addSp delSp modSp add mod ord">
        <pc:chgData name="Fanny Iselidh" userId="de79180a-4814-4110-b867-ed1a684a66b7" providerId="ADAL" clId="{7FE809E6-EA9A-4AB7-9D62-EE5E09945A18}" dt="2026-01-19T13:11:27.338" v="4439" actId="20577"/>
        <pc:sldMkLst>
          <pc:docMk/>
          <pc:sldMk cId="1508505184" sldId="300"/>
        </pc:sldMkLst>
        <pc:spChg chg="mod">
          <ac:chgData name="Fanny Iselidh" userId="de79180a-4814-4110-b867-ed1a684a66b7" providerId="ADAL" clId="{7FE809E6-EA9A-4AB7-9D62-EE5E09945A18}" dt="2026-01-19T10:07:32.463" v="3767" actId="20577"/>
          <ac:spMkLst>
            <pc:docMk/>
            <pc:sldMk cId="1508505184" sldId="300"/>
            <ac:spMk id="2" creationId="{72AB1752-1A40-A697-2FE5-BF856DE7556D}"/>
          </ac:spMkLst>
        </pc:spChg>
        <pc:spChg chg="mod">
          <ac:chgData name="Fanny Iselidh" userId="de79180a-4814-4110-b867-ed1a684a66b7" providerId="ADAL" clId="{7FE809E6-EA9A-4AB7-9D62-EE5E09945A18}" dt="2026-01-19T13:11:27.338" v="4439" actId="20577"/>
          <ac:spMkLst>
            <pc:docMk/>
            <pc:sldMk cId="1508505184" sldId="300"/>
            <ac:spMk id="3" creationId="{D2523CA1-DB24-B0D1-CC1A-56B342EBB0D7}"/>
          </ac:spMkLst>
        </pc:spChg>
        <pc:picChg chg="add mod">
          <ac:chgData name="Fanny Iselidh" userId="de79180a-4814-4110-b867-ed1a684a66b7" providerId="ADAL" clId="{7FE809E6-EA9A-4AB7-9D62-EE5E09945A18}" dt="2026-01-19T12:33:30.826" v="4421" actId="1076"/>
          <ac:picMkLst>
            <pc:docMk/>
            <pc:sldMk cId="1508505184" sldId="300"/>
            <ac:picMk id="4" creationId="{4360DC01-4A47-70C7-CA43-3DF72C220CB4}"/>
          </ac:picMkLst>
        </pc:picChg>
        <pc:picChg chg="add mod">
          <ac:chgData name="Fanny Iselidh" userId="de79180a-4814-4110-b867-ed1a684a66b7" providerId="ADAL" clId="{7FE809E6-EA9A-4AB7-9D62-EE5E09945A18}" dt="2026-01-19T12:33:07.784" v="4419" actId="1076"/>
          <ac:picMkLst>
            <pc:docMk/>
            <pc:sldMk cId="1508505184" sldId="300"/>
            <ac:picMk id="5" creationId="{94B09346-F0BD-F4E5-3AB7-DEFCD0C2BB88}"/>
          </ac:picMkLst>
        </pc:picChg>
      </pc:sldChg>
      <pc:sldChg chg="addSp modSp add mod">
        <pc:chgData name="Fanny Iselidh" userId="de79180a-4814-4110-b867-ed1a684a66b7" providerId="ADAL" clId="{7FE809E6-EA9A-4AB7-9D62-EE5E09945A18}" dt="2026-01-19T13:11:54.710" v="4443" actId="1076"/>
        <pc:sldMkLst>
          <pc:docMk/>
          <pc:sldMk cId="2341961500" sldId="301"/>
        </pc:sldMkLst>
        <pc:spChg chg="mod">
          <ac:chgData name="Fanny Iselidh" userId="de79180a-4814-4110-b867-ed1a684a66b7" providerId="ADAL" clId="{7FE809E6-EA9A-4AB7-9D62-EE5E09945A18}" dt="2026-01-19T13:11:49.519" v="4442" actId="14100"/>
          <ac:spMkLst>
            <pc:docMk/>
            <pc:sldMk cId="2341961500" sldId="301"/>
            <ac:spMk id="3" creationId="{55C2602F-CC9E-9CFD-DFD7-4E840ED1162E}"/>
          </ac:spMkLst>
        </pc:spChg>
        <pc:picChg chg="add mod">
          <ac:chgData name="Fanny Iselidh" userId="de79180a-4814-4110-b867-ed1a684a66b7" providerId="ADAL" clId="{7FE809E6-EA9A-4AB7-9D62-EE5E09945A18}" dt="2026-01-19T13:11:54.710" v="4443" actId="1076"/>
          <ac:picMkLst>
            <pc:docMk/>
            <pc:sldMk cId="2341961500" sldId="301"/>
            <ac:picMk id="4" creationId="{3EAA1E3C-CD32-7145-65D8-12C355C2CF77}"/>
          </ac:picMkLst>
        </pc:picChg>
      </pc:sldChg>
      <pc:sldChg chg="addSp modSp add mod">
        <pc:chgData name="Fanny Iselidh" userId="de79180a-4814-4110-b867-ed1a684a66b7" providerId="ADAL" clId="{7FE809E6-EA9A-4AB7-9D62-EE5E09945A18}" dt="2026-01-21T19:21:22.839" v="4980" actId="20577"/>
        <pc:sldMkLst>
          <pc:docMk/>
          <pc:sldMk cId="3398327929" sldId="303"/>
        </pc:sldMkLst>
        <pc:spChg chg="mod">
          <ac:chgData name="Fanny Iselidh" userId="de79180a-4814-4110-b867-ed1a684a66b7" providerId="ADAL" clId="{7FE809E6-EA9A-4AB7-9D62-EE5E09945A18}" dt="2026-01-21T19:21:22.839" v="4980" actId="20577"/>
          <ac:spMkLst>
            <pc:docMk/>
            <pc:sldMk cId="3398327929" sldId="303"/>
            <ac:spMk id="3" creationId="{ABA3B0B3-2E58-3915-6E76-290826251024}"/>
          </ac:spMkLst>
        </pc:spChg>
        <pc:picChg chg="add mod">
          <ac:chgData name="Fanny Iselidh" userId="de79180a-4814-4110-b867-ed1a684a66b7" providerId="ADAL" clId="{7FE809E6-EA9A-4AB7-9D62-EE5E09945A18}" dt="2026-01-19T13:12:16.010" v="4449" actId="1076"/>
          <ac:picMkLst>
            <pc:docMk/>
            <pc:sldMk cId="3398327929" sldId="303"/>
            <ac:picMk id="4" creationId="{A688F8F4-0F79-8F9B-050C-DA8DB184FB3A}"/>
          </ac:picMkLst>
        </pc:picChg>
      </pc:sldChg>
      <pc:sldChg chg="addSp delSp modSp add mod setBg">
        <pc:chgData name="Fanny Iselidh" userId="de79180a-4814-4110-b867-ed1a684a66b7" providerId="ADAL" clId="{7FE809E6-EA9A-4AB7-9D62-EE5E09945A18}" dt="2026-01-21T19:22:29.448" v="4983" actId="20577"/>
        <pc:sldMkLst>
          <pc:docMk/>
          <pc:sldMk cId="2692318317" sldId="304"/>
        </pc:sldMkLst>
        <pc:spChg chg="mod">
          <ac:chgData name="Fanny Iselidh" userId="de79180a-4814-4110-b867-ed1a684a66b7" providerId="ADAL" clId="{7FE809E6-EA9A-4AB7-9D62-EE5E09945A18}" dt="2026-01-19T13:13:51.895" v="4465" actId="26606"/>
          <ac:spMkLst>
            <pc:docMk/>
            <pc:sldMk cId="2692318317" sldId="304"/>
            <ac:spMk id="2" creationId="{9997138C-B4B7-E106-C93A-B6F8EF7F36B5}"/>
          </ac:spMkLst>
        </pc:spChg>
        <pc:spChg chg="mod">
          <ac:chgData name="Fanny Iselidh" userId="de79180a-4814-4110-b867-ed1a684a66b7" providerId="ADAL" clId="{7FE809E6-EA9A-4AB7-9D62-EE5E09945A18}" dt="2026-01-21T19:22:29.448" v="4983" actId="20577"/>
          <ac:spMkLst>
            <pc:docMk/>
            <pc:sldMk cId="2692318317" sldId="304"/>
            <ac:spMk id="3" creationId="{E8630907-0F17-B912-835E-5B907F8BB30D}"/>
          </ac:spMkLst>
        </pc:spChg>
        <pc:picChg chg="add mod">
          <ac:chgData name="Fanny Iselidh" userId="de79180a-4814-4110-b867-ed1a684a66b7" providerId="ADAL" clId="{7FE809E6-EA9A-4AB7-9D62-EE5E09945A18}" dt="2026-01-19T13:14:18.148" v="4470" actId="1076"/>
          <ac:picMkLst>
            <pc:docMk/>
            <pc:sldMk cId="2692318317" sldId="304"/>
            <ac:picMk id="6" creationId="{E17AF804-9418-450D-ED51-D2FDF05097A1}"/>
          </ac:picMkLst>
        </pc:picChg>
      </pc:sldChg>
      <pc:sldChg chg="addSp delSp modSp add mod">
        <pc:chgData name="Fanny Iselidh" userId="de79180a-4814-4110-b867-ed1a684a66b7" providerId="ADAL" clId="{7FE809E6-EA9A-4AB7-9D62-EE5E09945A18}" dt="2026-01-19T13:27:06.070" v="4970" actId="20577"/>
        <pc:sldMkLst>
          <pc:docMk/>
          <pc:sldMk cId="394350377" sldId="306"/>
        </pc:sldMkLst>
        <pc:spChg chg="mod">
          <ac:chgData name="Fanny Iselidh" userId="de79180a-4814-4110-b867-ed1a684a66b7" providerId="ADAL" clId="{7FE809E6-EA9A-4AB7-9D62-EE5E09945A18}" dt="2026-01-19T13:22:35.672" v="4712" actId="20577"/>
          <ac:spMkLst>
            <pc:docMk/>
            <pc:sldMk cId="394350377" sldId="306"/>
            <ac:spMk id="2" creationId="{90FB39A3-1A57-840F-0243-C4470C7C84F1}"/>
          </ac:spMkLst>
        </pc:spChg>
        <pc:spChg chg="mod">
          <ac:chgData name="Fanny Iselidh" userId="de79180a-4814-4110-b867-ed1a684a66b7" providerId="ADAL" clId="{7FE809E6-EA9A-4AB7-9D62-EE5E09945A18}" dt="2026-01-19T13:27:06.070" v="4970" actId="20577"/>
          <ac:spMkLst>
            <pc:docMk/>
            <pc:sldMk cId="394350377" sldId="306"/>
            <ac:spMk id="3" creationId="{99A5D882-DABA-5697-2D6C-26330E4224DF}"/>
          </ac:spMkLst>
        </pc:spChg>
        <pc:spChg chg="mod">
          <ac:chgData name="Fanny Iselidh" userId="de79180a-4814-4110-b867-ed1a684a66b7" providerId="ADAL" clId="{7FE809E6-EA9A-4AB7-9D62-EE5E09945A18}" dt="2026-01-19T13:23:06.843" v="4761" actId="14100"/>
          <ac:spMkLst>
            <pc:docMk/>
            <pc:sldMk cId="394350377" sldId="306"/>
            <ac:spMk id="4" creationId="{48D61996-C0F3-D1C9-9475-B7B8E9EB3F3E}"/>
          </ac:spMkLst>
        </pc:spChg>
        <pc:picChg chg="add mod">
          <ac:chgData name="Fanny Iselidh" userId="de79180a-4814-4110-b867-ed1a684a66b7" providerId="ADAL" clId="{7FE809E6-EA9A-4AB7-9D62-EE5E09945A18}" dt="2026-01-19T13:25:42.898" v="4903" actId="1076"/>
          <ac:picMkLst>
            <pc:docMk/>
            <pc:sldMk cId="394350377" sldId="306"/>
            <ac:picMk id="5" creationId="{A328D1B4-1B51-2A75-77B5-C7BE561E1860}"/>
          </ac:picMkLst>
        </pc:picChg>
      </pc:sldChg>
      <pc:sldChg chg="addSp delSp modSp add mod">
        <pc:chgData name="Fanny Iselidh" userId="de79180a-4814-4110-b867-ed1a684a66b7" providerId="ADAL" clId="{7FE809E6-EA9A-4AB7-9D62-EE5E09945A18}" dt="2026-01-19T10:06:28.528" v="3747" actId="20577"/>
        <pc:sldMkLst>
          <pc:docMk/>
          <pc:sldMk cId="2723402688" sldId="313"/>
        </pc:sldMkLst>
        <pc:spChg chg="mod">
          <ac:chgData name="Fanny Iselidh" userId="de79180a-4814-4110-b867-ed1a684a66b7" providerId="ADAL" clId="{7FE809E6-EA9A-4AB7-9D62-EE5E09945A18}" dt="2026-01-19T10:03:33.375" v="3734" actId="20577"/>
          <ac:spMkLst>
            <pc:docMk/>
            <pc:sldMk cId="2723402688" sldId="313"/>
            <ac:spMk id="5" creationId="{752F6388-F5FF-1C54-AF29-7736BB2484B9}"/>
          </ac:spMkLst>
        </pc:spChg>
        <pc:spChg chg="add mod">
          <ac:chgData name="Fanny Iselidh" userId="de79180a-4814-4110-b867-ed1a684a66b7" providerId="ADAL" clId="{7FE809E6-EA9A-4AB7-9D62-EE5E09945A18}" dt="2026-01-19T10:06:28.528" v="3747" actId="20577"/>
          <ac:spMkLst>
            <pc:docMk/>
            <pc:sldMk cId="2723402688" sldId="313"/>
            <ac:spMk id="7" creationId="{5DD719D5-98A7-E3C9-026E-39D6FBEEB141}"/>
          </ac:spMkLst>
        </pc:spChg>
      </pc:sldChg>
      <pc:sldChg chg="addSp modSp new mod">
        <pc:chgData name="Fanny Iselidh" userId="de79180a-4814-4110-b867-ed1a684a66b7" providerId="ADAL" clId="{7FE809E6-EA9A-4AB7-9D62-EE5E09945A18}" dt="2026-01-21T19:18:48.292" v="4971" actId="20577"/>
        <pc:sldMkLst>
          <pc:docMk/>
          <pc:sldMk cId="857294854" sldId="314"/>
        </pc:sldMkLst>
        <pc:spChg chg="add mod">
          <ac:chgData name="Fanny Iselidh" userId="de79180a-4814-4110-b867-ed1a684a66b7" providerId="ADAL" clId="{7FE809E6-EA9A-4AB7-9D62-EE5E09945A18}" dt="2026-01-21T19:18:48.292" v="4971" actId="20577"/>
          <ac:spMkLst>
            <pc:docMk/>
            <pc:sldMk cId="857294854" sldId="314"/>
            <ac:spMk id="4" creationId="{06F2EAA5-7A5D-5342-E956-65E4BEA13116}"/>
          </ac:spMkLst>
        </pc:spChg>
      </pc:sldChg>
    </pc:docChg>
  </pc:docChgLst>
  <pc:docChgLst>
    <pc:chgData name="Anders Kretz" userId="2c84055b-2291-459e-bd7d-02c229d12733" providerId="ADAL" clId="{B94D5188-56C5-4E81-9741-D03538CAD216}"/>
    <pc:docChg chg="modSld sldOrd">
      <pc:chgData name="Anders Kretz" userId="2c84055b-2291-459e-bd7d-02c229d12733" providerId="ADAL" clId="{B94D5188-56C5-4E81-9741-D03538CAD216}" dt="2026-02-12T13:37:28.654" v="1"/>
      <pc:docMkLst>
        <pc:docMk/>
      </pc:docMkLst>
      <pc:sldChg chg="ord">
        <pc:chgData name="Anders Kretz" userId="2c84055b-2291-459e-bd7d-02c229d12733" providerId="ADAL" clId="{B94D5188-56C5-4E81-9741-D03538CAD216}" dt="2026-02-12T13:37:28.654" v="1"/>
        <pc:sldMkLst>
          <pc:docMk/>
          <pc:sldMk cId="42338671" sldId="292"/>
        </pc:sldMkLst>
      </pc:sldChg>
    </pc:docChg>
  </pc:docChgLst>
  <pc:docChgLst>
    <pc:chgData name="Josefine Wennerhult" userId="78b285c3-faeb-43c8-b36f-757f94e20a36" providerId="ADAL" clId="{9D46B679-21FC-447C-8F71-5CE32162190E}"/>
    <pc:docChg chg="modSld">
      <pc:chgData name="Josefine Wennerhult" userId="78b285c3-faeb-43c8-b36f-757f94e20a36" providerId="ADAL" clId="{9D46B679-21FC-447C-8F71-5CE32162190E}" dt="2026-02-12T14:58:46.273" v="12" actId="20577"/>
      <pc:docMkLst>
        <pc:docMk/>
      </pc:docMkLst>
      <pc:sldChg chg="modSp mod">
        <pc:chgData name="Josefine Wennerhult" userId="78b285c3-faeb-43c8-b36f-757f94e20a36" providerId="ADAL" clId="{9D46B679-21FC-447C-8F71-5CE32162190E}" dt="2026-02-12T14:58:03.311" v="5" actId="20577"/>
        <pc:sldMkLst>
          <pc:docMk/>
          <pc:sldMk cId="1791351637" sldId="295"/>
        </pc:sldMkLst>
        <pc:spChg chg="mod">
          <ac:chgData name="Josefine Wennerhult" userId="78b285c3-faeb-43c8-b36f-757f94e20a36" providerId="ADAL" clId="{9D46B679-21FC-447C-8F71-5CE32162190E}" dt="2026-02-12T14:58:03.311" v="5" actId="20577"/>
          <ac:spMkLst>
            <pc:docMk/>
            <pc:sldMk cId="1791351637" sldId="295"/>
            <ac:spMk id="13" creationId="{016436A0-1869-FBE4-82E7-2008DDD90AA5}"/>
          </ac:spMkLst>
        </pc:spChg>
      </pc:sldChg>
      <pc:sldChg chg="modSp mod">
        <pc:chgData name="Josefine Wennerhult" userId="78b285c3-faeb-43c8-b36f-757f94e20a36" providerId="ADAL" clId="{9D46B679-21FC-447C-8F71-5CE32162190E}" dt="2026-02-12T14:57:44.058" v="3" actId="20577"/>
        <pc:sldMkLst>
          <pc:docMk/>
          <pc:sldMk cId="2341961500" sldId="301"/>
        </pc:sldMkLst>
        <pc:spChg chg="mod">
          <ac:chgData name="Josefine Wennerhult" userId="78b285c3-faeb-43c8-b36f-757f94e20a36" providerId="ADAL" clId="{9D46B679-21FC-447C-8F71-5CE32162190E}" dt="2026-02-12T14:57:44.058" v="3" actId="20577"/>
          <ac:spMkLst>
            <pc:docMk/>
            <pc:sldMk cId="2341961500" sldId="301"/>
            <ac:spMk id="3" creationId="{55C2602F-CC9E-9CFD-DFD7-4E840ED1162E}"/>
          </ac:spMkLst>
        </pc:spChg>
      </pc:sldChg>
      <pc:sldChg chg="modSp">
        <pc:chgData name="Josefine Wennerhult" userId="78b285c3-faeb-43c8-b36f-757f94e20a36" providerId="ADAL" clId="{9D46B679-21FC-447C-8F71-5CE32162190E}" dt="2026-02-12T14:58:46.273" v="12" actId="20577"/>
        <pc:sldMkLst>
          <pc:docMk/>
          <pc:sldMk cId="394350377" sldId="306"/>
        </pc:sldMkLst>
        <pc:spChg chg="mod">
          <ac:chgData name="Josefine Wennerhult" userId="78b285c3-faeb-43c8-b36f-757f94e20a36" providerId="ADAL" clId="{9D46B679-21FC-447C-8F71-5CE32162190E}" dt="2026-02-12T14:58:46.273" v="12" actId="20577"/>
          <ac:spMkLst>
            <pc:docMk/>
            <pc:sldMk cId="394350377" sldId="306"/>
            <ac:spMk id="3" creationId="{99A5D882-DABA-5697-2D6C-26330E4224DF}"/>
          </ac:spMkLst>
        </pc:spChg>
      </pc:sldChg>
      <pc:sldChg chg="modSp mod">
        <pc:chgData name="Josefine Wennerhult" userId="78b285c3-faeb-43c8-b36f-757f94e20a36" providerId="ADAL" clId="{9D46B679-21FC-447C-8F71-5CE32162190E}" dt="2026-02-12T14:57:29.918" v="0" actId="20577"/>
        <pc:sldMkLst>
          <pc:docMk/>
          <pc:sldMk cId="2723402688" sldId="313"/>
        </pc:sldMkLst>
        <pc:spChg chg="mod">
          <ac:chgData name="Josefine Wennerhult" userId="78b285c3-faeb-43c8-b36f-757f94e20a36" providerId="ADAL" clId="{9D46B679-21FC-447C-8F71-5CE32162190E}" dt="2026-02-12T14:57:29.918" v="0" actId="20577"/>
          <ac:spMkLst>
            <pc:docMk/>
            <pc:sldMk cId="2723402688" sldId="313"/>
            <ac:spMk id="7" creationId="{5DD719D5-98A7-E3C9-026E-39D6FBEEB141}"/>
          </ac:spMkLst>
        </pc:spChg>
      </pc:sldChg>
      <pc:sldChg chg="modSp mod">
        <pc:chgData name="Josefine Wennerhult" userId="78b285c3-faeb-43c8-b36f-757f94e20a36" providerId="ADAL" clId="{9D46B679-21FC-447C-8F71-5CE32162190E}" dt="2026-02-12T14:58:15.536" v="7" actId="20577"/>
        <pc:sldMkLst>
          <pc:docMk/>
          <pc:sldMk cId="626855450" sldId="316"/>
        </pc:sldMkLst>
        <pc:spChg chg="mod">
          <ac:chgData name="Josefine Wennerhult" userId="78b285c3-faeb-43c8-b36f-757f94e20a36" providerId="ADAL" clId="{9D46B679-21FC-447C-8F71-5CE32162190E}" dt="2026-02-12T14:58:15.536" v="7" actId="20577"/>
          <ac:spMkLst>
            <pc:docMk/>
            <pc:sldMk cId="626855450" sldId="316"/>
            <ac:spMk id="13" creationId="{9DD724E3-B632-AA5D-1C73-6D7DB57B9A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255F-354F-6A2E-6543-92F89B6D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FD522-A1CD-EBE5-5BF6-0CB96EA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E604EC-04C7-931E-9E5E-E2AAE38A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36665-4C4A-B970-76A3-5DC0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4C8010-0FF3-283C-596B-B1C978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8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4507F-65DB-8FD9-4A09-B5E80D4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347B41-0184-6675-8F66-7C8D0243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A2D47-8EEE-2E2F-4E0A-BA271F3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19F57-986C-E456-7C56-44B24371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2CCFF-6BBA-3AF4-1FF3-31BA361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5E3FD7-7730-1D40-D9AF-EA4F7D9D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A9639C-CAC7-6752-CFA6-FED53C56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34BA5-2C11-2F54-10A0-62CCC6D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57C93-F4FE-3EAF-44A6-D732F6C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CEA52-D515-E154-F16F-9F6253E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7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96127F-A5EB-3AD6-14AE-27F0FA925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38"/>
            <a:ext cx="4346015" cy="63995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1445A4-B00E-8F34-0C98-F2939F39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98" y="6461745"/>
            <a:ext cx="1207113" cy="335309"/>
          </a:xfrm>
          <a:prstGeom prst="rect">
            <a:avLst/>
          </a:prstGeom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02EF1A8-6E97-ECEB-5712-8798271E89F1}"/>
              </a:ext>
            </a:extLst>
          </p:cNvPr>
          <p:cNvSpPr/>
          <p:nvPr userDrawn="1"/>
        </p:nvSpPr>
        <p:spPr>
          <a:xfrm>
            <a:off x="5659582" y="4248628"/>
            <a:ext cx="5585806" cy="64008"/>
          </a:xfrm>
          <a:custGeom>
            <a:avLst/>
            <a:gdLst>
              <a:gd name="csX0" fmla="*/ 0 w 5585806"/>
              <a:gd name="csY0" fmla="*/ 0 h 64008"/>
              <a:gd name="csX1" fmla="*/ 809942 w 5585806"/>
              <a:gd name="csY1" fmla="*/ 9281 h 64008"/>
              <a:gd name="csX2" fmla="*/ 1340593 w 5585806"/>
              <a:gd name="csY2" fmla="*/ 15362 h 64008"/>
              <a:gd name="csX3" fmla="*/ 1871245 w 5585806"/>
              <a:gd name="csY3" fmla="*/ 21443 h 64008"/>
              <a:gd name="csX4" fmla="*/ 2513613 w 5585806"/>
              <a:gd name="csY4" fmla="*/ 28804 h 64008"/>
              <a:gd name="csX5" fmla="*/ 3044264 w 5585806"/>
              <a:gd name="csY5" fmla="*/ 34884 h 64008"/>
              <a:gd name="csX6" fmla="*/ 3630774 w 5585806"/>
              <a:gd name="csY6" fmla="*/ 41605 h 64008"/>
              <a:gd name="csX7" fmla="*/ 4384858 w 5585806"/>
              <a:gd name="csY7" fmla="*/ 50246 h 64008"/>
              <a:gd name="csX8" fmla="*/ 4971367 w 5585806"/>
              <a:gd name="csY8" fmla="*/ 56967 h 64008"/>
              <a:gd name="csX9" fmla="*/ 5585806 w 5585806"/>
              <a:gd name="csY9" fmla="*/ 64008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585806" h="64008" extrusionOk="0">
                <a:moveTo>
                  <a:pt x="0" y="0"/>
                </a:moveTo>
                <a:cubicBezTo>
                  <a:pt x="374999" y="30705"/>
                  <a:pt x="634986" y="-18497"/>
                  <a:pt x="809942" y="9281"/>
                </a:cubicBezTo>
                <a:cubicBezTo>
                  <a:pt x="984898" y="37059"/>
                  <a:pt x="1199255" y="-11776"/>
                  <a:pt x="1340593" y="15362"/>
                </a:cubicBezTo>
                <a:cubicBezTo>
                  <a:pt x="1481931" y="42500"/>
                  <a:pt x="1700728" y="-6702"/>
                  <a:pt x="1871245" y="21443"/>
                </a:cubicBezTo>
                <a:cubicBezTo>
                  <a:pt x="2041762" y="49588"/>
                  <a:pt x="2277550" y="32520"/>
                  <a:pt x="2513613" y="28804"/>
                </a:cubicBezTo>
                <a:cubicBezTo>
                  <a:pt x="2749676" y="25087"/>
                  <a:pt x="2794361" y="34625"/>
                  <a:pt x="3044264" y="34884"/>
                </a:cubicBezTo>
                <a:cubicBezTo>
                  <a:pt x="3294167" y="35143"/>
                  <a:pt x="3346865" y="14086"/>
                  <a:pt x="3630774" y="41605"/>
                </a:cubicBezTo>
                <a:cubicBezTo>
                  <a:pt x="3914683" y="69123"/>
                  <a:pt x="4164810" y="20395"/>
                  <a:pt x="4384858" y="50246"/>
                </a:cubicBezTo>
                <a:cubicBezTo>
                  <a:pt x="4604906" y="80097"/>
                  <a:pt x="4808217" y="78633"/>
                  <a:pt x="4971367" y="56967"/>
                </a:cubicBezTo>
                <a:cubicBezTo>
                  <a:pt x="5134517" y="35301"/>
                  <a:pt x="5368003" y="52580"/>
                  <a:pt x="5585806" y="64008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C772010-939F-DA93-FADD-A581DAF54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582" y="3208020"/>
            <a:ext cx="5495781" cy="1038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5pPr marL="749808" indent="0">
              <a:buNone/>
              <a:defRPr/>
            </a:lvl5pPr>
          </a:lstStyle>
          <a:p>
            <a:pPr lvl="0"/>
            <a:r>
              <a:rPr lang="sv-SE"/>
              <a:t>Klicka här för att</a:t>
            </a:r>
          </a:p>
        </p:txBody>
      </p:sp>
    </p:spTree>
    <p:extLst>
      <p:ext uri="{BB962C8B-B14F-4D97-AF65-F5344CB8AC3E}">
        <p14:creationId xmlns:p14="http://schemas.microsoft.com/office/powerpoint/2010/main" val="13162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D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5A67A3F-385D-E848-2CF4-93CA90612E86}"/>
              </a:ext>
            </a:extLst>
          </p:cNvPr>
          <p:cNvSpPr/>
          <p:nvPr userDrawn="1"/>
        </p:nvSpPr>
        <p:spPr>
          <a:xfrm>
            <a:off x="1832451" y="0"/>
            <a:ext cx="7928769" cy="6797226"/>
          </a:xfrm>
          <a:custGeom>
            <a:avLst/>
            <a:gdLst>
              <a:gd name="csX0" fmla="*/ 0 w 7928769"/>
              <a:gd name="csY0" fmla="*/ 3398613 h 6797226"/>
              <a:gd name="csX1" fmla="*/ 3964385 w 7928769"/>
              <a:gd name="csY1" fmla="*/ 0 h 6797226"/>
              <a:gd name="csX2" fmla="*/ 7928770 w 7928769"/>
              <a:gd name="csY2" fmla="*/ 3398613 h 6797226"/>
              <a:gd name="csX3" fmla="*/ 3964385 w 7928769"/>
              <a:gd name="csY3" fmla="*/ 6797226 h 6797226"/>
              <a:gd name="csX4" fmla="*/ 0 w 7928769"/>
              <a:gd name="csY4" fmla="*/ 3398613 h 6797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28769" h="6797226" fill="none" extrusionOk="0">
                <a:moveTo>
                  <a:pt x="0" y="3398613"/>
                </a:moveTo>
                <a:cubicBezTo>
                  <a:pt x="270599" y="1594196"/>
                  <a:pt x="2060964" y="57853"/>
                  <a:pt x="3964385" y="0"/>
                </a:cubicBezTo>
                <a:cubicBezTo>
                  <a:pt x="6059604" y="125747"/>
                  <a:pt x="7792690" y="1465743"/>
                  <a:pt x="7928770" y="3398613"/>
                </a:cubicBezTo>
                <a:cubicBezTo>
                  <a:pt x="8350654" y="5759598"/>
                  <a:pt x="5795002" y="7260981"/>
                  <a:pt x="3964385" y="6797226"/>
                </a:cubicBezTo>
                <a:cubicBezTo>
                  <a:pt x="1359632" y="7158216"/>
                  <a:pt x="-101728" y="5007639"/>
                  <a:pt x="0" y="3398613"/>
                </a:cubicBezTo>
                <a:close/>
              </a:path>
              <a:path w="7928769" h="6797226" stroke="0" extrusionOk="0">
                <a:moveTo>
                  <a:pt x="0" y="3398613"/>
                </a:moveTo>
                <a:cubicBezTo>
                  <a:pt x="-480690" y="1845272"/>
                  <a:pt x="1815019" y="-567874"/>
                  <a:pt x="3964385" y="0"/>
                </a:cubicBezTo>
                <a:cubicBezTo>
                  <a:pt x="6056381" y="13375"/>
                  <a:pt x="7974699" y="1433151"/>
                  <a:pt x="7928770" y="3398613"/>
                </a:cubicBezTo>
                <a:cubicBezTo>
                  <a:pt x="7941712" y="5710485"/>
                  <a:pt x="6245064" y="7262059"/>
                  <a:pt x="3964385" y="6797226"/>
                </a:cubicBezTo>
                <a:cubicBezTo>
                  <a:pt x="2072183" y="6874070"/>
                  <a:pt x="313140" y="5558931"/>
                  <a:pt x="0" y="339861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miter lim="800000"/>
            <a:extLst>
              <a:ext uri="{C807C97D-BFC1-408E-A445-0C87EB9F89A2}">
                <ask:lineSketchStyleProps xmlns:ask="http://schemas.microsoft.com/office/drawing/2018/sketchyshapes" sd="24879315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ckensnitt, Grafik, logotyp, grafisk design">
            <a:extLst>
              <a:ext uri="{FF2B5EF4-FFF2-40B4-BE49-F238E27FC236}">
                <a16:creationId xmlns:a16="http://schemas.microsoft.com/office/drawing/2014/main" id="{935620E2-56BE-EBD4-635E-5CAFAB52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82E7002-446C-037D-2CC6-BDF40A103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2727948"/>
            <a:ext cx="5616575" cy="1242389"/>
          </a:xfrm>
        </p:spPr>
        <p:txBody>
          <a:bodyPr>
            <a:normAutofit/>
          </a:bodyPr>
          <a:lstStyle>
            <a:lvl1pPr algn="ctr">
              <a:defRPr sz="8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Vad kan du?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CFBA61D-8C70-EC8A-FCFD-10D7023C0D49}"/>
              </a:ext>
            </a:extLst>
          </p:cNvPr>
          <p:cNvSpPr/>
          <p:nvPr userDrawn="1"/>
        </p:nvSpPr>
        <p:spPr>
          <a:xfrm flipV="1">
            <a:off x="3048000" y="3970336"/>
            <a:ext cx="5616574" cy="45719"/>
          </a:xfrm>
          <a:custGeom>
            <a:avLst/>
            <a:gdLst>
              <a:gd name="csX0" fmla="*/ 0 w 5616574"/>
              <a:gd name="csY0" fmla="*/ 0 h 45719"/>
              <a:gd name="csX1" fmla="*/ 736395 w 5616574"/>
              <a:gd name="csY1" fmla="*/ 5994 h 45719"/>
              <a:gd name="csX2" fmla="*/ 1191962 w 5616574"/>
              <a:gd name="csY2" fmla="*/ 9703 h 45719"/>
              <a:gd name="csX3" fmla="*/ 1647528 w 5616574"/>
              <a:gd name="csY3" fmla="*/ 13411 h 45719"/>
              <a:gd name="csX4" fmla="*/ 2215426 w 5616574"/>
              <a:gd name="csY4" fmla="*/ 18034 h 45719"/>
              <a:gd name="csX5" fmla="*/ 2670993 w 5616574"/>
              <a:gd name="csY5" fmla="*/ 21742 h 45719"/>
              <a:gd name="csX6" fmla="*/ 3182725 w 5616574"/>
              <a:gd name="csY6" fmla="*/ 25907 h 45719"/>
              <a:gd name="csX7" fmla="*/ 3862955 w 5616574"/>
              <a:gd name="csY7" fmla="*/ 31445 h 45719"/>
              <a:gd name="csX8" fmla="*/ 4374687 w 5616574"/>
              <a:gd name="csY8" fmla="*/ 35610 h 45719"/>
              <a:gd name="csX9" fmla="*/ 5616574 w 5616574"/>
              <a:gd name="csY9" fmla="*/ 45719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616574" h="45719" extrusionOk="0">
                <a:moveTo>
                  <a:pt x="0" y="0"/>
                </a:moveTo>
                <a:cubicBezTo>
                  <a:pt x="357673" y="-24757"/>
                  <a:pt x="553717" y="39522"/>
                  <a:pt x="736395" y="5994"/>
                </a:cubicBezTo>
                <a:cubicBezTo>
                  <a:pt x="919074" y="-27533"/>
                  <a:pt x="1092991" y="13936"/>
                  <a:pt x="1191962" y="9703"/>
                </a:cubicBezTo>
                <a:cubicBezTo>
                  <a:pt x="1290933" y="5469"/>
                  <a:pt x="1475315" y="13452"/>
                  <a:pt x="1647528" y="13411"/>
                </a:cubicBezTo>
                <a:cubicBezTo>
                  <a:pt x="1819741" y="13370"/>
                  <a:pt x="1985130" y="22320"/>
                  <a:pt x="2215426" y="18034"/>
                </a:cubicBezTo>
                <a:cubicBezTo>
                  <a:pt x="2445722" y="13748"/>
                  <a:pt x="2541084" y="38397"/>
                  <a:pt x="2670993" y="21742"/>
                </a:cubicBezTo>
                <a:cubicBezTo>
                  <a:pt x="2800902" y="5087"/>
                  <a:pt x="2946932" y="12343"/>
                  <a:pt x="3182725" y="25907"/>
                </a:cubicBezTo>
                <a:cubicBezTo>
                  <a:pt x="3418518" y="39471"/>
                  <a:pt x="3693706" y="28252"/>
                  <a:pt x="3862955" y="31445"/>
                </a:cubicBezTo>
                <a:cubicBezTo>
                  <a:pt x="4032204" y="34638"/>
                  <a:pt x="4234536" y="16922"/>
                  <a:pt x="4374687" y="35610"/>
                </a:cubicBezTo>
                <a:cubicBezTo>
                  <a:pt x="4514838" y="54298"/>
                  <a:pt x="5312537" y="8505"/>
                  <a:pt x="5616574" y="45719"/>
                </a:cubicBezTo>
              </a:path>
            </a:pathLst>
          </a:custGeom>
          <a:noFill/>
          <a:ln w="79375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BA981A7-9892-6BAB-CD19-0DE2A160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7275" y="4411663"/>
            <a:ext cx="4449763" cy="52546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Om modulens namn</a:t>
            </a:r>
          </a:p>
        </p:txBody>
      </p:sp>
    </p:spTree>
    <p:extLst>
      <p:ext uri="{BB962C8B-B14F-4D97-AF65-F5344CB8AC3E}">
        <p14:creationId xmlns:p14="http://schemas.microsoft.com/office/powerpoint/2010/main" val="236160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pic>
        <p:nvPicPr>
          <p:cNvPr id="6" name="Bildobjekt 5" descr="En bild som visar Teckensnitt, Grafik, logotyp, grafisk design">
            <a:extLst>
              <a:ext uri="{FF2B5EF4-FFF2-40B4-BE49-F238E27FC236}">
                <a16:creationId xmlns:a16="http://schemas.microsoft.com/office/drawing/2014/main" id="{A43E5BC7-346B-E2B4-9DC2-C768F667A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40119-B159-D750-3745-4B419DE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E39F-103A-C29A-FCCC-B0647C4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ADEA5-B242-1EAD-B103-F7D1CE7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E9823-1E6E-0F6E-0C26-8B044A03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986CD-B09E-CCCD-CA57-F2B824E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32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98B2D-EA78-0D92-EB59-56209F7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E7B2B-1DB1-437D-B2AC-BFFBFAA78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FCE14-2711-22EB-CC76-5FEFBAE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EE72C4-D2FA-3162-1176-2436D624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06D99-D7F3-A56F-14A7-FFD4811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E5291-CF70-2415-28D0-31EC2D0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B5225-402A-D6E0-F0F9-F023E4E8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B425D-C9D7-FAF6-1AE9-0954FB37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AAFA8-9413-B519-FBED-8728F9D9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CE68C9-B836-B36E-3709-B59D78EF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05FAF-E661-F9BF-9848-EA181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5A3901-57CC-603B-F916-B2B03A50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D1432C-668F-9BD6-7D41-8321A320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45995-483F-C4CC-7455-1C78AD63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B28792-CB50-5FF8-3F15-BD6DCEB7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013FAA-6358-BC0F-BAEE-56CFBFD39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BA2E74-EE66-1403-BBE4-172364F1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B3C050-BAB8-D3EE-AA4D-6C81948CC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1A291B-BECA-1A6C-E184-88ADC31F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9A7980-B7DE-A704-92F4-9228B6D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2B000C-6AE8-9603-82BA-FB8E92D2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5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5C7BB-98CC-7B8C-DC8A-519B776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72A1A7-54EA-461B-708F-B353154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FFFEAD-717A-783A-EEA0-AB503F77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FFE0-561A-3A3B-6F48-D0C6007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0827BB-8E74-E612-06E8-128528F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100215-F9F0-0AB1-C211-30BD6F8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F6B5F-F059-DD95-2D21-0ADEF67C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D07C1-D196-EE34-FC49-C5154BA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17261-51C2-3F09-0536-77B41FF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E9A1D2-FE29-8A2A-6325-276E146D2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F0C75-F34F-DBCC-6144-91A1733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71B8D-6213-3F46-4134-CBC7965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E9A531-9E77-B6F1-77CE-615942D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7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81136-DABE-7578-0BDC-D1D36D8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50A0F3-3F0C-237D-4BCC-2F386D20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162A7-3BB6-8A5B-4E43-DFDF8C89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B850D9-0E2E-63B4-A2EB-1E9437FB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FBACF-ECAE-FDBE-37AD-401C78C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49FC98-A54B-C03E-FEFD-BD8167F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069F9C-8D97-5933-2310-0DE08B97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8A9E0-DE54-A889-0E20-211011C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55AD5-5210-6B28-9151-A5581CBB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ECD48-821D-73A1-CEA3-577D193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C15B1-F93D-8411-DC51-6ED3520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6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ckensnitt, Grafik, logotyp, grafisk design">
            <a:extLst>
              <a:ext uri="{FF2B5EF4-FFF2-40B4-BE49-F238E27FC236}">
                <a16:creationId xmlns:a16="http://schemas.microsoft.com/office/drawing/2014/main" id="{534A4138-88FA-8A00-F90F-63E95F711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F8CD20E-2018-47C9-9130-847F849B3E81}"/>
              </a:ext>
            </a:extLst>
          </p:cNvPr>
          <p:cNvSpPr/>
          <p:nvPr userDrawn="1"/>
        </p:nvSpPr>
        <p:spPr>
          <a:xfrm>
            <a:off x="1097280" y="1741713"/>
            <a:ext cx="10058400" cy="12192"/>
          </a:xfrm>
          <a:custGeom>
            <a:avLst/>
            <a:gdLst>
              <a:gd name="csX0" fmla="*/ 0 w 10058400"/>
              <a:gd name="csY0" fmla="*/ 0 h 12192"/>
              <a:gd name="csX1" fmla="*/ 871728 w 10058400"/>
              <a:gd name="csY1" fmla="*/ 1057 h 12192"/>
              <a:gd name="csX2" fmla="*/ 1240536 w 10058400"/>
              <a:gd name="csY2" fmla="*/ 1504 h 12192"/>
              <a:gd name="csX3" fmla="*/ 1609344 w 10058400"/>
              <a:gd name="csY3" fmla="*/ 1951 h 12192"/>
              <a:gd name="csX4" fmla="*/ 2179320 w 10058400"/>
              <a:gd name="csY4" fmla="*/ 2642 h 12192"/>
              <a:gd name="csX5" fmla="*/ 2548128 w 10058400"/>
              <a:gd name="csY5" fmla="*/ 3089 h 12192"/>
              <a:gd name="csX6" fmla="*/ 3017520 w 10058400"/>
              <a:gd name="csY6" fmla="*/ 3658 h 12192"/>
              <a:gd name="csX7" fmla="*/ 3788664 w 10058400"/>
              <a:gd name="csY7" fmla="*/ 4592 h 12192"/>
              <a:gd name="csX8" fmla="*/ 4258056 w 10058400"/>
              <a:gd name="csY8" fmla="*/ 5161 h 12192"/>
              <a:gd name="csX9" fmla="*/ 5129784 w 10058400"/>
              <a:gd name="csY9" fmla="*/ 6218 h 12192"/>
              <a:gd name="csX10" fmla="*/ 5900928 w 10058400"/>
              <a:gd name="csY10" fmla="*/ 7153 h 12192"/>
              <a:gd name="csX11" fmla="*/ 6269736 w 10058400"/>
              <a:gd name="csY11" fmla="*/ 7600 h 12192"/>
              <a:gd name="csX12" fmla="*/ 6839712 w 10058400"/>
              <a:gd name="csY12" fmla="*/ 8291 h 12192"/>
              <a:gd name="csX13" fmla="*/ 7409688 w 10058400"/>
              <a:gd name="csY13" fmla="*/ 8981 h 12192"/>
              <a:gd name="csX14" fmla="*/ 7879080 w 10058400"/>
              <a:gd name="csY14" fmla="*/ 9550 h 12192"/>
              <a:gd name="csX15" fmla="*/ 8348472 w 10058400"/>
              <a:gd name="csY15" fmla="*/ 10119 h 12192"/>
              <a:gd name="csX16" fmla="*/ 9220200 w 10058400"/>
              <a:gd name="csY16" fmla="*/ 11176 h 12192"/>
              <a:gd name="csX17" fmla="*/ 10058400 w 10058400"/>
              <a:gd name="csY17" fmla="*/ 12192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058400" h="12192" extrusionOk="0">
                <a:moveTo>
                  <a:pt x="0" y="0"/>
                </a:moveTo>
                <a:cubicBezTo>
                  <a:pt x="223466" y="-14029"/>
                  <a:pt x="640167" y="-32712"/>
                  <a:pt x="871728" y="1057"/>
                </a:cubicBezTo>
                <a:cubicBezTo>
                  <a:pt x="1103289" y="34826"/>
                  <a:pt x="1109019" y="-14045"/>
                  <a:pt x="1240536" y="1504"/>
                </a:cubicBezTo>
                <a:cubicBezTo>
                  <a:pt x="1372053" y="17053"/>
                  <a:pt x="1531799" y="18992"/>
                  <a:pt x="1609344" y="1951"/>
                </a:cubicBezTo>
                <a:cubicBezTo>
                  <a:pt x="1686889" y="-15090"/>
                  <a:pt x="2048601" y="17166"/>
                  <a:pt x="2179320" y="2642"/>
                </a:cubicBezTo>
                <a:cubicBezTo>
                  <a:pt x="2310039" y="-11882"/>
                  <a:pt x="2425375" y="-10941"/>
                  <a:pt x="2548128" y="3089"/>
                </a:cubicBezTo>
                <a:cubicBezTo>
                  <a:pt x="2670881" y="17119"/>
                  <a:pt x="2851048" y="6640"/>
                  <a:pt x="3017520" y="3658"/>
                </a:cubicBezTo>
                <a:cubicBezTo>
                  <a:pt x="3183992" y="676"/>
                  <a:pt x="3409594" y="11406"/>
                  <a:pt x="3788664" y="4592"/>
                </a:cubicBezTo>
                <a:cubicBezTo>
                  <a:pt x="4167734" y="-2222"/>
                  <a:pt x="4100357" y="19064"/>
                  <a:pt x="4258056" y="5161"/>
                </a:cubicBezTo>
                <a:cubicBezTo>
                  <a:pt x="4415755" y="-8742"/>
                  <a:pt x="4870554" y="43971"/>
                  <a:pt x="5129784" y="6218"/>
                </a:cubicBezTo>
                <a:cubicBezTo>
                  <a:pt x="5389014" y="-31535"/>
                  <a:pt x="5723667" y="-11245"/>
                  <a:pt x="5900928" y="7153"/>
                </a:cubicBezTo>
                <a:cubicBezTo>
                  <a:pt x="6078189" y="25551"/>
                  <a:pt x="6147927" y="-121"/>
                  <a:pt x="6269736" y="7600"/>
                </a:cubicBezTo>
                <a:cubicBezTo>
                  <a:pt x="6391545" y="15321"/>
                  <a:pt x="6664425" y="-3327"/>
                  <a:pt x="6839712" y="8291"/>
                </a:cubicBezTo>
                <a:cubicBezTo>
                  <a:pt x="7014999" y="19908"/>
                  <a:pt x="7163735" y="-18129"/>
                  <a:pt x="7409688" y="8981"/>
                </a:cubicBezTo>
                <a:cubicBezTo>
                  <a:pt x="7655641" y="36091"/>
                  <a:pt x="7667021" y="32365"/>
                  <a:pt x="7879080" y="9550"/>
                </a:cubicBezTo>
                <a:cubicBezTo>
                  <a:pt x="8091139" y="-13265"/>
                  <a:pt x="8161508" y="17965"/>
                  <a:pt x="8348472" y="10119"/>
                </a:cubicBezTo>
                <a:cubicBezTo>
                  <a:pt x="8535436" y="2273"/>
                  <a:pt x="9029229" y="34470"/>
                  <a:pt x="9220200" y="11176"/>
                </a:cubicBezTo>
                <a:cubicBezTo>
                  <a:pt x="9411171" y="-12118"/>
                  <a:pt x="9812599" y="3929"/>
                  <a:pt x="10058400" y="12192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6CF66C3-030D-B684-A039-CF91B9C5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/>
          <a:lstStyle/>
          <a:p>
            <a:pPr algn="ctr"/>
            <a:r>
              <a:rPr lang="sv-SE"/>
              <a:t>Ren vinnare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4A9A89-0BC1-DA08-35CB-6A6EB6C99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/>
              <a:t>Kom igång</a:t>
            </a:r>
          </a:p>
        </p:txBody>
      </p:sp>
    </p:spTree>
    <p:extLst>
      <p:ext uri="{BB962C8B-B14F-4D97-AF65-F5344CB8AC3E}">
        <p14:creationId xmlns:p14="http://schemas.microsoft.com/office/powerpoint/2010/main" val="40959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3A69-1755-4CCA-AC87-7FFA1A05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6A4063-B9AC-147F-53E0-175638C9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5887"/>
          </a:xfrm>
        </p:spPr>
        <p:txBody>
          <a:bodyPr/>
          <a:lstStyle/>
          <a:p>
            <a:r>
              <a:rPr lang="sv-SE"/>
              <a:t>Dopingkontroll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A3B0B3-2E58-3915-6E76-29082625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4400"/>
            <a:ext cx="10058400" cy="368469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400"/>
              <a:t>För att du ska känna dig redo om du ska lämna ett dopingprov.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endParaRPr lang="sv-SE" sz="2400"/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sz="2400"/>
              <a:t>Du ska också veta vad du har rätt till och vad du</a:t>
            </a:r>
            <a:br>
              <a:rPr lang="sv-SE" sz="2400"/>
            </a:br>
            <a:r>
              <a:rPr lang="sv-SE" sz="2400"/>
              <a:t>måste göra vid en dopingkontroll.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688F8F4-0F79-8F9B-050C-DA8DB184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154" y="2562670"/>
            <a:ext cx="3143249" cy="3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FD24A-0630-6746-67CA-AA75767B1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7138C-B4B7-E106-C93A-B6F8EF7F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6223"/>
          </a:xfrm>
        </p:spPr>
        <p:txBody>
          <a:bodyPr/>
          <a:lstStyle/>
          <a:p>
            <a:r>
              <a:rPr lang="sv-SE"/>
              <a:t>Dopinglistan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630907-0F17-B912-835E-5B907F8BB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1430866"/>
          </a:xfrm>
        </p:spPr>
        <p:txBody>
          <a:bodyPr>
            <a:normAutofit/>
          </a:bodyPr>
          <a:lstStyle/>
          <a:p>
            <a:r>
              <a:rPr lang="sv-SE"/>
              <a:t>För att du ska veta var du kan hitta viktig information om vad som är doping.</a:t>
            </a:r>
          </a:p>
          <a:p>
            <a:r>
              <a:rPr lang="sv-SE"/>
              <a:t>Bland annat vilka ämnen som är förbjudna att ha i kroppen när du är idrottare.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17AF804-9418-450D-ED51-D2FDF050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686119"/>
            <a:ext cx="1981519" cy="18163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D332518-9D71-0EFC-8BAB-EC0191AC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198" y="3256754"/>
            <a:ext cx="1982169" cy="26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C21F4-80AD-0842-83CF-EE57D0E6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40" y="929416"/>
            <a:ext cx="3200400" cy="22860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chemeClr val="accent5"/>
                </a:solidFill>
              </a:rPr>
              <a:t>Vilka hör ihop?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7DA8E6-A11E-15E5-C82D-9BB9D2DB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633884"/>
            <a:ext cx="3200400" cy="671320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tx1"/>
                </a:solidFill>
              </a:rPr>
              <a:t>Vilket påstående hör ihop med vilken del av utbildningen Ren vinnare?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F3733DEC-3D26-56B8-C914-C3CE8A95E84F}"/>
              </a:ext>
            </a:extLst>
          </p:cNvPr>
          <p:cNvSpPr/>
          <p:nvPr/>
        </p:nvSpPr>
        <p:spPr>
          <a:xfrm>
            <a:off x="8486420" y="3741831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Dopingkontroll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52461B6-51FF-0516-097D-FEF7A50CACAF}"/>
              </a:ext>
            </a:extLst>
          </p:cNvPr>
          <p:cNvSpPr/>
          <p:nvPr/>
        </p:nvSpPr>
        <p:spPr>
          <a:xfrm>
            <a:off x="8522191" y="2301405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Dopinglistan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B8E1E89-15BF-0BD3-95FD-238A609F36FF}"/>
              </a:ext>
            </a:extLst>
          </p:cNvPr>
          <p:cNvSpPr/>
          <p:nvPr/>
        </p:nvSpPr>
        <p:spPr>
          <a:xfrm>
            <a:off x="8522191" y="5182257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Dopingregler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330DA7-0035-E77A-F697-665914DFE0C0}"/>
              </a:ext>
            </a:extLst>
          </p:cNvPr>
          <p:cNvSpPr/>
          <p:nvPr/>
        </p:nvSpPr>
        <p:spPr>
          <a:xfrm>
            <a:off x="8486420" y="860979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Hälsokonsekvenser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2020D3C1-D5AE-4625-BD22-AFCB56EBA6FB}"/>
              </a:ext>
            </a:extLst>
          </p:cNvPr>
          <p:cNvSpPr/>
          <p:nvPr/>
        </p:nvSpPr>
        <p:spPr>
          <a:xfrm>
            <a:off x="4702892" y="860979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sv-SE" sz="1600">
                <a:solidFill>
                  <a:schemeClr val="tx1"/>
                </a:solidFill>
              </a:rPr>
              <a:t>För att du ska hitta information om vilka saker som är förbjudna att ha i kroppen i din idrott.</a:t>
            </a:r>
          </a:p>
          <a:p>
            <a:pPr algn="ctr"/>
            <a:endParaRPr lang="sv-SE" sz="2000" b="1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016436A0-1869-FBE4-82E7-2008DDD90AA5}"/>
              </a:ext>
            </a:extLst>
          </p:cNvPr>
          <p:cNvSpPr/>
          <p:nvPr/>
        </p:nvSpPr>
        <p:spPr>
          <a:xfrm>
            <a:off x="4702892" y="2301404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För att du ska veta vilka regler om doping som gäller för dig som idrottar. Reglerna står i Världsantidopingkoden. </a:t>
            </a:r>
          </a:p>
          <a:p>
            <a:pPr algn="ctr"/>
            <a:endParaRPr lang="sv-SE" sz="2000" b="1" dirty="0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D31EF316-4C3F-F938-7F95-97461955B6D4}"/>
              </a:ext>
            </a:extLst>
          </p:cNvPr>
          <p:cNvSpPr/>
          <p:nvPr/>
        </p:nvSpPr>
        <p:spPr>
          <a:xfrm>
            <a:off x="4702892" y="3741831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sv-SE" sz="1600">
                <a:solidFill>
                  <a:schemeClr val="tx1"/>
                </a:solidFill>
              </a:rPr>
              <a:t>För att du ska känna dig redo om du blir uttagen att lämna ett dopingprov.</a:t>
            </a:r>
          </a:p>
          <a:p>
            <a:pPr algn="ctr"/>
            <a:endParaRPr lang="sv-SE" sz="2000" b="1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209B4D36-620C-B9CF-9D71-8252A60DC808}"/>
              </a:ext>
            </a:extLst>
          </p:cNvPr>
          <p:cNvSpPr/>
          <p:nvPr/>
        </p:nvSpPr>
        <p:spPr>
          <a:xfrm>
            <a:off x="4702892" y="5182257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sv-SE" sz="1600">
                <a:solidFill>
                  <a:schemeClr val="tx1"/>
                </a:solidFill>
              </a:rPr>
              <a:t>För att du ska veta och förstå att doping kan göra dig sjuk och skada din kropp.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62E5A055-3F0A-4D75-BC4D-FCC872D3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56" y="2949590"/>
            <a:ext cx="1914088" cy="19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C880-41CF-D86F-938D-464037791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A1C23-98D2-98ED-293B-E2B4B7D1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40" y="929416"/>
            <a:ext cx="3200400" cy="22860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chemeClr val="accent5"/>
                </a:solidFill>
              </a:rPr>
              <a:t>Vilka hör ihop?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8FA008-9AEF-BA5D-68B8-9F0018434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633884"/>
            <a:ext cx="3200400" cy="671320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tx1"/>
                </a:solidFill>
              </a:rPr>
              <a:t>Vilket påstående hör ihop med vilken del av utbildningen Ren vinnare?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7EF3BCC-3574-B84B-8524-4DC986A18EB6}"/>
              </a:ext>
            </a:extLst>
          </p:cNvPr>
          <p:cNvSpPr/>
          <p:nvPr/>
        </p:nvSpPr>
        <p:spPr>
          <a:xfrm>
            <a:off x="8486420" y="3741831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Dopingkontroll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971C9F0-C7E8-3795-DB31-190541E5E618}"/>
              </a:ext>
            </a:extLst>
          </p:cNvPr>
          <p:cNvSpPr/>
          <p:nvPr/>
        </p:nvSpPr>
        <p:spPr>
          <a:xfrm>
            <a:off x="8486420" y="860977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Dopinglistan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D676CAB7-B057-266A-3D6F-CD792DD16009}"/>
              </a:ext>
            </a:extLst>
          </p:cNvPr>
          <p:cNvSpPr/>
          <p:nvPr/>
        </p:nvSpPr>
        <p:spPr>
          <a:xfrm>
            <a:off x="8486420" y="2301404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Dopingregler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4422E50-EE4D-F73E-FD6D-4A41D0DABD0F}"/>
              </a:ext>
            </a:extLst>
          </p:cNvPr>
          <p:cNvSpPr/>
          <p:nvPr/>
        </p:nvSpPr>
        <p:spPr>
          <a:xfrm>
            <a:off x="8486420" y="5182257"/>
            <a:ext cx="3060032" cy="112294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/>
              <a:t>Hälsokonsekvenser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6858527A-6D3F-0809-A7B4-C82B0A0A9DED}"/>
              </a:ext>
            </a:extLst>
          </p:cNvPr>
          <p:cNvSpPr/>
          <p:nvPr/>
        </p:nvSpPr>
        <p:spPr>
          <a:xfrm>
            <a:off x="4702892" y="860979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sv-SE" sz="1600">
                <a:solidFill>
                  <a:schemeClr val="tx1"/>
                </a:solidFill>
              </a:rPr>
              <a:t>För att du ska hitta information om vilka saker som är förbjudna att ha i kroppen i din idrott.</a:t>
            </a:r>
          </a:p>
          <a:p>
            <a:pPr algn="ctr"/>
            <a:endParaRPr lang="sv-SE" sz="2000" b="1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DD724E3-B632-AA5D-1C73-6D7DB57B9A3A}"/>
              </a:ext>
            </a:extLst>
          </p:cNvPr>
          <p:cNvSpPr/>
          <p:nvPr/>
        </p:nvSpPr>
        <p:spPr>
          <a:xfrm>
            <a:off x="4702892" y="2301404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sv-SE" sz="1600" dirty="0">
                <a:solidFill>
                  <a:schemeClr val="tx1"/>
                </a:solidFill>
              </a:rPr>
              <a:t>För att du ska veta vilka regler om doping som gäller för dig som idrottar. Reglerna står i Världsantidopingkoden. </a:t>
            </a:r>
          </a:p>
          <a:p>
            <a:pPr algn="ctr"/>
            <a:endParaRPr lang="sv-SE" sz="2000" b="1" dirty="0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71C7969E-32F3-4568-6FCB-0EC212D14BD4}"/>
              </a:ext>
            </a:extLst>
          </p:cNvPr>
          <p:cNvSpPr/>
          <p:nvPr/>
        </p:nvSpPr>
        <p:spPr>
          <a:xfrm>
            <a:off x="4702892" y="3741831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r>
              <a:rPr lang="sv-SE" sz="1600">
                <a:solidFill>
                  <a:schemeClr val="tx1"/>
                </a:solidFill>
              </a:rPr>
              <a:t>För att du ska känna dig redo om du blir uttagen att lämna ett dopingprov.</a:t>
            </a:r>
          </a:p>
          <a:p>
            <a:pPr algn="ctr"/>
            <a:endParaRPr lang="sv-SE" sz="2000" b="1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59ACB75D-53D3-6C7D-5CDC-6643C3ED3B0B}"/>
              </a:ext>
            </a:extLst>
          </p:cNvPr>
          <p:cNvSpPr/>
          <p:nvPr/>
        </p:nvSpPr>
        <p:spPr>
          <a:xfrm>
            <a:off x="4702892" y="5182257"/>
            <a:ext cx="3060032" cy="1122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sv-SE" sz="1600">
                <a:solidFill>
                  <a:schemeClr val="tx1"/>
                </a:solidFill>
              </a:rPr>
              <a:t>För att du ska veta och förstå att doping kan göra dig sjuk och skada din kropp.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F092D92-54A0-EDFC-EBD9-AEEF4136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56" y="2949590"/>
            <a:ext cx="1914088" cy="19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55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5A5A-597E-3ACE-1F80-72DD73DE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B39A3-1A57-840F-0243-C4470C7C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000279"/>
          </a:xfrm>
        </p:spPr>
        <p:txBody>
          <a:bodyPr/>
          <a:lstStyle/>
          <a:p>
            <a:pPr algn="ctr"/>
            <a:r>
              <a:rPr lang="sv-SE"/>
              <a:t>Håller du med?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5D882-DABA-5697-2D6C-26330E42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00" y="1662544"/>
            <a:ext cx="7056120" cy="4395355"/>
          </a:xfrm>
        </p:spPr>
        <p:txBody>
          <a:bodyPr>
            <a:normAutofit/>
          </a:bodyPr>
          <a:lstStyle/>
          <a:p>
            <a:pPr marL="108000" indent="0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Hur jag tänker om doping kan hjälpa andra som håller på med idrott.</a:t>
            </a:r>
          </a:p>
          <a:p>
            <a:pPr marL="108000" indent="0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Hur jag tänker om doping kan hjälpa idrotten att bli rättvis och ren.</a:t>
            </a:r>
          </a:p>
          <a:p>
            <a:pPr marL="108000" indent="0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Dopingregler finns för att man ska kunna lita på idrotten.</a:t>
            </a:r>
          </a:p>
          <a:p>
            <a:pPr marL="108000" indent="0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Det är bra om jag </a:t>
            </a:r>
            <a:r>
              <a:rPr lang="sv-SE"/>
              <a:t>gör utbildningen </a:t>
            </a:r>
            <a:r>
              <a:rPr lang="sv-SE" dirty="0"/>
              <a:t>Ren vinnare varje år. Då kommer jag ihåg bättre.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D61996-C0F3-D1C9-9475-B7B8E9EB3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80139"/>
            <a:ext cx="3200400" cy="3625066"/>
          </a:xfrm>
        </p:spPr>
        <p:txBody>
          <a:bodyPr/>
          <a:lstStyle/>
          <a:p>
            <a:pPr algn="ctr"/>
            <a:r>
              <a:rPr lang="sv-SE">
                <a:solidFill>
                  <a:schemeClr val="tx1"/>
                </a:solidFill>
              </a:rPr>
              <a:t>Läs påståendena och fundera på om du håller med?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328D1B4-1B51-2A75-77B5-C7BE561E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8" y="3302876"/>
            <a:ext cx="2590483" cy="2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DE4E-00BD-8721-0847-0D65FAC5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i="1"/>
              <a:t>Bilder: </a:t>
            </a:r>
            <a:r>
              <a:rPr lang="sv-SE" sz="2000" i="1" err="1"/>
              <a:t>Papunets</a:t>
            </a:r>
            <a:r>
              <a:rPr lang="sv-SE" sz="2000" i="1"/>
              <a:t> </a:t>
            </a:r>
            <a:r>
              <a:rPr lang="sv-SE" sz="2000" i="1" err="1"/>
              <a:t>bildbank</a:t>
            </a:r>
            <a:r>
              <a:rPr lang="sv-SE" sz="2000" i="1"/>
              <a:t>, papunet.net, Elina </a:t>
            </a:r>
            <a:r>
              <a:rPr lang="sv-SE" sz="2000" i="1" err="1"/>
              <a:t>Vanninen</a:t>
            </a:r>
            <a:r>
              <a:rPr lang="sv-SE" sz="2000" i="1"/>
              <a:t>, </a:t>
            </a:r>
            <a:r>
              <a:rPr lang="sv-SE" sz="2000" err="1"/>
              <a:t>Annakaisa</a:t>
            </a:r>
            <a:r>
              <a:rPr lang="sv-SE" sz="2000"/>
              <a:t> Ojanen, </a:t>
            </a:r>
            <a:r>
              <a:rPr lang="sv-SE" sz="2000" i="1"/>
              <a:t>Sergio </a:t>
            </a:r>
            <a:r>
              <a:rPr lang="sv-SE" sz="2000" i="1" err="1"/>
              <a:t>Palao</a:t>
            </a:r>
            <a:r>
              <a:rPr lang="sv-SE" sz="2000" i="1"/>
              <a:t> / ARASAAC, </a:t>
            </a:r>
            <a:r>
              <a:rPr lang="sv-SE" sz="2000" i="1" err="1"/>
              <a:t>Kuvako</a:t>
            </a:r>
            <a:r>
              <a:rPr lang="sv-SE" sz="2000" i="1"/>
              <a:t>, </a:t>
            </a:r>
            <a:r>
              <a:rPr lang="sv-SE" sz="2000" i="1" err="1"/>
              <a:t>Mulberry</a:t>
            </a:r>
            <a:r>
              <a:rPr lang="sv-SE" sz="2000" i="1"/>
              <a:t> Symbols och </a:t>
            </a:r>
            <a:r>
              <a:rPr lang="sv-SE" sz="2000" i="1" err="1"/>
              <a:t>Sclera</a:t>
            </a:r>
            <a:r>
              <a:rPr lang="sv-SE" sz="2000" i="1"/>
              <a:t>. Vissa bilder är redigerad från originalversion.</a:t>
            </a:r>
            <a:br>
              <a:rPr lang="sv-SE" sz="2000" i="1"/>
            </a:br>
            <a:br>
              <a:rPr lang="sv-SE" sz="2000" i="1"/>
            </a:br>
            <a:r>
              <a:rPr lang="sv-SE" sz="2000" i="1"/>
              <a:t>Logga: Antidoping Sverige, WADA samt Riksidrottsförbundet hämtade från respektive webbplats.</a:t>
            </a:r>
            <a:br>
              <a:rPr lang="sv-SE" sz="2000" i="1"/>
            </a:br>
            <a:br>
              <a:rPr lang="sv-SE" sz="2000" i="1"/>
            </a:br>
            <a:r>
              <a:rPr lang="sv-SE" sz="2000" i="1"/>
              <a:t>Foto: Antidoping Sverige</a:t>
            </a:r>
          </a:p>
          <a:p>
            <a:pPr marL="0" indent="0">
              <a:buNone/>
            </a:pPr>
            <a:endParaRPr lang="sv-SE" sz="2000" i="1"/>
          </a:p>
          <a:p>
            <a:pPr marL="0" indent="0">
              <a:buNone/>
            </a:pPr>
            <a:r>
              <a:rPr lang="sv-SE" sz="2000" i="1"/>
              <a:t>Materialet är framtaget i samråd med Antidoping Sverige.</a:t>
            </a:r>
          </a:p>
          <a:p>
            <a:pPr marL="0" indent="0">
              <a:buNone/>
            </a:pPr>
            <a:endParaRPr lang="sv-SE" i="1"/>
          </a:p>
          <a:p>
            <a:pPr marL="0" indent="0">
              <a:buNone/>
            </a:pPr>
            <a:endParaRPr lang="sv-SE" i="1"/>
          </a:p>
        </p:txBody>
      </p:sp>
    </p:spTree>
    <p:extLst>
      <p:ext uri="{BB962C8B-B14F-4D97-AF65-F5344CB8AC3E}">
        <p14:creationId xmlns:p14="http://schemas.microsoft.com/office/powerpoint/2010/main" val="178864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C23B8-A518-1015-195D-4565461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200"/>
              <a:t>Varför ska du göra utbildningen ”Ren vinnare”?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17881B-27E6-DBC5-A28F-80CE7106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153" y="2176921"/>
            <a:ext cx="4187472" cy="41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E7A99-E062-B53F-25A3-45C1B48C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4046467"/>
          </a:xfrm>
        </p:spPr>
        <p:txBody>
          <a:bodyPr>
            <a:noAutofit/>
          </a:bodyPr>
          <a:lstStyle/>
          <a:p>
            <a:r>
              <a:rPr lang="sv-SE" sz="4400"/>
              <a:t>Med </a:t>
            </a:r>
            <a:br>
              <a:rPr lang="sv-SE" sz="4400"/>
            </a:br>
            <a:r>
              <a:rPr lang="sv-SE" sz="4400" b="1"/>
              <a:t>Ren vinnare</a:t>
            </a:r>
            <a:r>
              <a:rPr lang="sv-SE" sz="4400"/>
              <a:t> får du…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2FFD927-89F9-5C2B-88D2-370FA895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1347019"/>
            <a:ext cx="6492240" cy="1160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/>
              <a:t>…koll på saker du behöver veta för att idrotta rätt enligt dopingreglerna.</a:t>
            </a:r>
          </a:p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58F53C-E3EB-3038-1886-5B61962D29D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311923" y="2906029"/>
            <a:ext cx="3469591" cy="34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C385-D0E0-8EEA-BF5F-E9841DA6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A547D-9ED7-36E6-0898-4B2F59B6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4046467"/>
          </a:xfrm>
        </p:spPr>
        <p:txBody>
          <a:bodyPr>
            <a:noAutofit/>
          </a:bodyPr>
          <a:lstStyle/>
          <a:p>
            <a:r>
              <a:rPr lang="sv-SE" sz="4400"/>
              <a:t>Med </a:t>
            </a:r>
            <a:br>
              <a:rPr lang="sv-SE" sz="4400"/>
            </a:br>
            <a:r>
              <a:rPr lang="sv-SE" sz="4400" b="1"/>
              <a:t>Ren vinnare</a:t>
            </a:r>
            <a:r>
              <a:rPr lang="sv-SE" sz="4400"/>
              <a:t> får du…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5D846A5-2804-F061-047B-494317CC6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1347019"/>
            <a:ext cx="6492240" cy="1160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/>
              <a:t>…veta varför dopinglistan är så viktig för dig.</a:t>
            </a: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117394D-497B-3291-3DDC-3099C163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068" y="2327542"/>
            <a:ext cx="2998578" cy="40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571FE-A2EE-4E6B-9887-7C5173F0F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FB06E-9D77-4309-E349-1D86A94F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4046467"/>
          </a:xfrm>
        </p:spPr>
        <p:txBody>
          <a:bodyPr>
            <a:noAutofit/>
          </a:bodyPr>
          <a:lstStyle/>
          <a:p>
            <a:r>
              <a:rPr lang="sv-SE" sz="4400"/>
              <a:t>Med </a:t>
            </a:r>
            <a:br>
              <a:rPr lang="sv-SE" sz="4400"/>
            </a:br>
            <a:r>
              <a:rPr lang="sv-SE" sz="4400" b="1"/>
              <a:t>Ren vinnare</a:t>
            </a:r>
            <a:r>
              <a:rPr lang="sv-SE" sz="4400"/>
              <a:t> får du…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3AAC98F-51DC-AFAA-A600-88AB5006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1347019"/>
            <a:ext cx="6492240" cy="1160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/>
              <a:t>…veta varför kosttillskott kan vara en risk för dig.</a:t>
            </a:r>
          </a:p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588B57-4415-AC78-AED6-7AEA2431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00" y="3019121"/>
            <a:ext cx="2862537" cy="287040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B8B41B8-C6BA-009A-8838-0879DBFF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025" y="2575566"/>
            <a:ext cx="1142750" cy="1142750"/>
          </a:xfrm>
          <a:prstGeom prst="rect">
            <a:avLst/>
          </a:prstGeom>
          <a:solidFill>
            <a:srgbClr val="E94E24"/>
          </a:solidFill>
        </p:spPr>
      </p:pic>
    </p:spTree>
    <p:extLst>
      <p:ext uri="{BB962C8B-B14F-4D97-AF65-F5344CB8AC3E}">
        <p14:creationId xmlns:p14="http://schemas.microsoft.com/office/powerpoint/2010/main" val="139653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15F0-1004-7582-3BCB-46D35C3A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485B1D-4F91-499C-A03B-45F0B56B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4046467"/>
          </a:xfrm>
        </p:spPr>
        <p:txBody>
          <a:bodyPr>
            <a:noAutofit/>
          </a:bodyPr>
          <a:lstStyle/>
          <a:p>
            <a:r>
              <a:rPr lang="sv-SE" sz="4400"/>
              <a:t>Med </a:t>
            </a:r>
            <a:br>
              <a:rPr lang="sv-SE" sz="4400"/>
            </a:br>
            <a:r>
              <a:rPr lang="sv-SE" sz="4400" b="1"/>
              <a:t>Ren vinnare</a:t>
            </a:r>
            <a:r>
              <a:rPr lang="sv-SE" sz="4400"/>
              <a:t> får du…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52F6388-F5FF-1C54-AF29-7736BB24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1347019"/>
            <a:ext cx="6492240" cy="1160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/>
              <a:t>… veta hur du är med och gör idrotten ren.</a:t>
            </a: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D2414B-8ABB-FC26-55BE-BFF1CFA8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839" y="2263385"/>
            <a:ext cx="3003756" cy="3003756"/>
          </a:xfrm>
          <a:prstGeom prst="rect">
            <a:avLst/>
          </a:prstGeom>
        </p:spPr>
      </p:pic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5DD719D5-98A7-E3C9-026E-39D6FBEEB141}"/>
              </a:ext>
            </a:extLst>
          </p:cNvPr>
          <p:cNvSpPr txBox="1">
            <a:spLocks/>
          </p:cNvSpPr>
          <p:nvPr/>
        </p:nvSpPr>
        <p:spPr>
          <a:xfrm>
            <a:off x="6898640" y="5720080"/>
            <a:ext cx="4978400" cy="9245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400" dirty="0"/>
              <a:t>Med ren idrott menas idrott som är rättvis och inte skadar.</a:t>
            </a:r>
          </a:p>
        </p:txBody>
      </p:sp>
    </p:spTree>
    <p:extLst>
      <p:ext uri="{BB962C8B-B14F-4D97-AF65-F5344CB8AC3E}">
        <p14:creationId xmlns:p14="http://schemas.microsoft.com/office/powerpoint/2010/main" val="272340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B797DB-E3CE-07A3-1314-553A5CB2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6055"/>
          </a:xfrm>
        </p:spPr>
        <p:txBody>
          <a:bodyPr/>
          <a:lstStyle/>
          <a:p>
            <a:r>
              <a:rPr lang="sv-SE"/>
              <a:t>Ren vinnare är uppdelad i olika delar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4B328C-446D-366B-809D-08773E53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35" y="1954412"/>
            <a:ext cx="3746477" cy="3746477"/>
          </a:xfrm>
          <a:prstGeom prst="rect">
            <a:avLst/>
          </a:prstGeom>
        </p:spPr>
      </p:pic>
      <p:sp>
        <p:nvSpPr>
          <p:cNvPr id="4" name="Platshållare för innehåll 4">
            <a:extLst>
              <a:ext uri="{FF2B5EF4-FFF2-40B4-BE49-F238E27FC236}">
                <a16:creationId xmlns:a16="http://schemas.microsoft.com/office/drawing/2014/main" id="{06F2EAA5-7A5D-5342-E956-65E4BEA13116}"/>
              </a:ext>
            </a:extLst>
          </p:cNvPr>
          <p:cNvSpPr txBox="1">
            <a:spLocks/>
          </p:cNvSpPr>
          <p:nvPr/>
        </p:nvSpPr>
        <p:spPr>
          <a:xfrm>
            <a:off x="7671012" y="5700889"/>
            <a:ext cx="3997396" cy="6388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2400"/>
              <a:t>Nu kommer några exempel:</a:t>
            </a:r>
          </a:p>
        </p:txBody>
      </p:sp>
    </p:spTree>
    <p:extLst>
      <p:ext uri="{BB962C8B-B14F-4D97-AF65-F5344CB8AC3E}">
        <p14:creationId xmlns:p14="http://schemas.microsoft.com/office/powerpoint/2010/main" val="85729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4C30-A9B8-8C02-3901-0D5512E4D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AB1752-1A40-A697-2FE5-BF856DE7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6055"/>
          </a:xfrm>
        </p:spPr>
        <p:txBody>
          <a:bodyPr/>
          <a:lstStyle/>
          <a:p>
            <a:r>
              <a:rPr lang="sv-SE"/>
              <a:t>Hälsokonsekvenser (hur kroppen mår)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523CA1-DB24-B0D1-CC1A-56B342EB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1924"/>
            <a:ext cx="10058400" cy="363717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400"/>
              <a:t>För att du ska veta och förstå att doping kan göra dig sjuk och skada din kropp.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60DC01-4A47-70C7-CA43-3DF72C22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08" y="3487844"/>
            <a:ext cx="2381250" cy="23812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4B09346-F0BD-F4E5-3AB7-DEFCD0C2B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66" y="3749187"/>
            <a:ext cx="2658534" cy="21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CE34A-2101-484D-DA93-95D23749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36A7B-5468-CC0A-355D-1EDEE080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6223"/>
          </a:xfrm>
        </p:spPr>
        <p:txBody>
          <a:bodyPr/>
          <a:lstStyle/>
          <a:p>
            <a:r>
              <a:rPr lang="sv-SE"/>
              <a:t>Dopingregler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C2602F-CC9E-9CFD-DFD7-4E840ED1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2800"/>
            <a:ext cx="10058400" cy="378629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400" dirty="0"/>
              <a:t>För att du ska veta vilka regler om doping som gäller för dig som idrottar. Reglerna står i Världsantidopingkoden. 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endParaRPr lang="sv-SE" sz="2400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400" dirty="0"/>
              <a:t>Du ska också veta vad som händer om du</a:t>
            </a:r>
            <a:br>
              <a:rPr lang="sv-SE" sz="2400" dirty="0"/>
            </a:br>
            <a:r>
              <a:rPr lang="sv-SE" sz="2400" dirty="0"/>
              <a:t>bryter mot reglerna.</a:t>
            </a:r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AA1E3C-CD32-7145-65D8-12C355C2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33" y="278553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6150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Återblick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D5A3B6FC8C245BB9B9F60BD2F4CE0" ma:contentTypeVersion="25" ma:contentTypeDescription="Skapa ett nytt dokument." ma:contentTypeScope="" ma:versionID="785433058509ce39a15af303e51157c8">
  <xsd:schema xmlns:xsd="http://www.w3.org/2001/XMLSchema" xmlns:xs="http://www.w3.org/2001/XMLSchema" xmlns:p="http://schemas.microsoft.com/office/2006/metadata/properties" xmlns:ns1="http://schemas.microsoft.com/sharepoint/v3" xmlns:ns2="3ac4b176-3c80-4de3-944b-46d080a6b84a" xmlns:ns3="b7052be4-626e-4a2b-8773-25c1145cd320" targetNamespace="http://schemas.microsoft.com/office/2006/metadata/properties" ma:root="true" ma:fieldsID="ddcf241629bc4bf27233bd00380a2c86" ns1:_="" ns2:_="" ns3:_="">
    <xsd:import namespace="http://schemas.microsoft.com/sharepoint/v3"/>
    <xsd:import namespace="3ac4b176-3c80-4de3-944b-46d080a6b84a"/>
    <xsd:import namespace="b7052be4-626e-4a2b-8773-25c1145cd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b176-3c80-4de3-944b-46d080a6b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16976cd2-b505-4f72-8103-3a59d9c43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6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2be4-626e-4a2b-8773-25c1145cd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8f8bbf-6303-4e47-aaeb-2d0ee74f9f95}" ma:internalName="TaxCatchAll" ma:showField="CatchAllData" ma:web="b7052be4-626e-4a2b-8773-25c1145cd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ommentar xmlns="3ac4b176-3c80-4de3-944b-46d080a6b84a" xsi:nil="true"/>
    <_ip_UnifiedCompliancePolicyProperties xmlns="http://schemas.microsoft.com/sharepoint/v3" xsi:nil="true"/>
    <TaxCatchAll xmlns="b7052be4-626e-4a2b-8773-25c1145cd320" xsi:nil="true"/>
    <lcf76f155ced4ddcb4097134ff3c332f xmlns="3ac4b176-3c80-4de3-944b-46d080a6b8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C3F769-28DD-45B7-AC3E-2E69E6008B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86147-49DC-4717-AB90-6A2674A176B5}"/>
</file>

<file path=customXml/itemProps3.xml><?xml version="1.0" encoding="utf-8"?>
<ds:datastoreItem xmlns:ds="http://schemas.openxmlformats.org/officeDocument/2006/customXml" ds:itemID="{C76BA767-075F-47A6-9EC9-DA0A70AC77AB}">
  <ds:schemaRefs>
    <ds:schemaRef ds:uri="3ac4b176-3c80-4de3-944b-46d080a6b84a"/>
    <ds:schemaRef ds:uri="b7052be4-626e-4a2b-8773-25c1145cd320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07f1040e-456f-493a-b8d1-d83d313ac3e0}" enabled="1" method="Standard" siteId="{3c9bb985-cdc2-4b04-92f5-c19aeefa084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Bredbild</PresentationFormat>
  <Paragraphs>56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Anpassad formgivning</vt:lpstr>
      <vt:lpstr>Återblick</vt:lpstr>
      <vt:lpstr>PowerPoint-presentation</vt:lpstr>
      <vt:lpstr>Varför ska du göra utbildningen ”Ren vinnare”?</vt:lpstr>
      <vt:lpstr>Med  Ren vinnare får du…</vt:lpstr>
      <vt:lpstr>Med  Ren vinnare får du…</vt:lpstr>
      <vt:lpstr>Med  Ren vinnare får du…</vt:lpstr>
      <vt:lpstr>Med  Ren vinnare får du…</vt:lpstr>
      <vt:lpstr>Ren vinnare är uppdelad i olika delar</vt:lpstr>
      <vt:lpstr>Hälsokonsekvenser (hur kroppen mår)</vt:lpstr>
      <vt:lpstr>Dopingregler</vt:lpstr>
      <vt:lpstr>Dopingkontroll</vt:lpstr>
      <vt:lpstr>Dopinglistan</vt:lpstr>
      <vt:lpstr>Vilka hör ihop?</vt:lpstr>
      <vt:lpstr>Vilka hör ihop?</vt:lpstr>
      <vt:lpstr>Håller du med?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Fanny Iselidh</dc:creator>
  <cp:lastModifiedBy>Josefine Wennerhult</cp:lastModifiedBy>
  <cp:revision>1</cp:revision>
  <dcterms:created xsi:type="dcterms:W3CDTF">2025-12-04T11:28:49Z</dcterms:created>
  <dcterms:modified xsi:type="dcterms:W3CDTF">2026-02-12T14:58:46Z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0x010100ABAD5A3B6FC8C245BB9B9F60BD2F4CE0</vt:lpwstr>
  </property>
  <property fmtid="{D5CDD505-2E9C-101B-9397-08002B2CF9AE}" pid="3" name="MediaServiceImageTags">
    <vt:lpwstr/>
  </property>
</Properties>
</file>