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32"/>
  </p:notesMasterIdLst>
  <p:sldIdLst>
    <p:sldId id="296" r:id="rId6"/>
    <p:sldId id="311" r:id="rId7"/>
    <p:sldId id="298" r:id="rId8"/>
    <p:sldId id="300" r:id="rId9"/>
    <p:sldId id="292" r:id="rId10"/>
    <p:sldId id="320" r:id="rId11"/>
    <p:sldId id="323" r:id="rId12"/>
    <p:sldId id="310" r:id="rId13"/>
    <p:sldId id="302" r:id="rId14"/>
    <p:sldId id="312" r:id="rId15"/>
    <p:sldId id="303" r:id="rId16"/>
    <p:sldId id="321" r:id="rId17"/>
    <p:sldId id="324" r:id="rId18"/>
    <p:sldId id="304" r:id="rId19"/>
    <p:sldId id="314" r:id="rId20"/>
    <p:sldId id="308" r:id="rId21"/>
    <p:sldId id="318" r:id="rId22"/>
    <p:sldId id="322" r:id="rId23"/>
    <p:sldId id="325" r:id="rId24"/>
    <p:sldId id="306" r:id="rId25"/>
    <p:sldId id="295" r:id="rId26"/>
    <p:sldId id="326" r:id="rId27"/>
    <p:sldId id="315" r:id="rId28"/>
    <p:sldId id="316" r:id="rId29"/>
    <p:sldId id="319" r:id="rId30"/>
    <p:sldId id="329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8"/>
    <a:srgbClr val="F1F9FD"/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E5953-C343-49DE-92D3-D18EE8C90033}" v="5" dt="2026-02-12T15:00:57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37" autoAdjust="0"/>
  </p:normalViewPr>
  <p:slideViewPr>
    <p:cSldViewPr snapToGrid="0">
      <p:cViewPr varScale="1">
        <p:scale>
          <a:sx n="119" d="100"/>
          <a:sy n="119" d="100"/>
        </p:scale>
        <p:origin x="5232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Iselidh" userId="de79180a-4814-4110-b867-ed1a684a66b7" providerId="ADAL" clId="{B84EE50F-65BA-4785-AA85-561298A2B77A}"/>
    <pc:docChg chg="undo custSel addSld modSld">
      <pc:chgData name="Fanny Iselidh" userId="de79180a-4814-4110-b867-ed1a684a66b7" providerId="ADAL" clId="{B84EE50F-65BA-4785-AA85-561298A2B77A}" dt="2026-01-29T08:49:36.936" v="475" actId="478"/>
      <pc:docMkLst>
        <pc:docMk/>
      </pc:docMkLst>
      <pc:sldChg chg="delSp modSp mod">
        <pc:chgData name="Fanny Iselidh" userId="de79180a-4814-4110-b867-ed1a684a66b7" providerId="ADAL" clId="{B84EE50F-65BA-4785-AA85-561298A2B77A}" dt="2026-01-28T21:00:27.096" v="107" actId="14100"/>
        <pc:sldMkLst>
          <pc:docMk/>
          <pc:sldMk cId="42338671" sldId="292"/>
        </pc:sldMkLst>
        <pc:spChg chg="mod">
          <ac:chgData name="Fanny Iselidh" userId="de79180a-4814-4110-b867-ed1a684a66b7" providerId="ADAL" clId="{B84EE50F-65BA-4785-AA85-561298A2B77A}" dt="2026-01-28T20:59:30.025" v="102" actId="20577"/>
          <ac:spMkLst>
            <pc:docMk/>
            <pc:sldMk cId="42338671" sldId="292"/>
            <ac:spMk id="3" creationId="{5A23092A-35AB-8454-B09E-A258ACD9D002}"/>
          </ac:spMkLst>
        </pc:spChg>
        <pc:picChg chg="mod topLvl">
          <ac:chgData name="Fanny Iselidh" userId="de79180a-4814-4110-b867-ed1a684a66b7" providerId="ADAL" clId="{B84EE50F-65BA-4785-AA85-561298A2B77A}" dt="2026-01-28T21:00:12.438" v="105" actId="1076"/>
          <ac:picMkLst>
            <pc:docMk/>
            <pc:sldMk cId="42338671" sldId="292"/>
            <ac:picMk id="4" creationId="{494453A3-7FB5-A8BA-5977-77CF8E99B117}"/>
          </ac:picMkLst>
        </pc:picChg>
        <pc:picChg chg="mod topLvl">
          <ac:chgData name="Fanny Iselidh" userId="de79180a-4814-4110-b867-ed1a684a66b7" providerId="ADAL" clId="{B84EE50F-65BA-4785-AA85-561298A2B77A}" dt="2026-01-28T21:00:12.438" v="105" actId="1076"/>
          <ac:picMkLst>
            <pc:docMk/>
            <pc:sldMk cId="42338671" sldId="292"/>
            <ac:picMk id="5" creationId="{5130B081-F9D4-5384-2C47-04E2AE827AE0}"/>
          </ac:picMkLst>
        </pc:picChg>
        <pc:picChg chg="mod topLvl">
          <ac:chgData name="Fanny Iselidh" userId="de79180a-4814-4110-b867-ed1a684a66b7" providerId="ADAL" clId="{B84EE50F-65BA-4785-AA85-561298A2B77A}" dt="2026-01-28T21:00:27.096" v="107" actId="14100"/>
          <ac:picMkLst>
            <pc:docMk/>
            <pc:sldMk cId="42338671" sldId="292"/>
            <ac:picMk id="6" creationId="{6E59B738-7C0A-0B0E-C4E7-D9A322134E62}"/>
          </ac:picMkLst>
        </pc:picChg>
      </pc:sldChg>
      <pc:sldChg chg="addSp delSp modSp mod modAnim">
        <pc:chgData name="Fanny Iselidh" userId="de79180a-4814-4110-b867-ed1a684a66b7" providerId="ADAL" clId="{B84EE50F-65BA-4785-AA85-561298A2B77A}" dt="2026-01-28T21:18:38.179" v="406" actId="122"/>
        <pc:sldMkLst>
          <pc:docMk/>
          <pc:sldMk cId="1791351637" sldId="295"/>
        </pc:sldMkLst>
        <pc:spChg chg="mod">
          <ac:chgData name="Fanny Iselidh" userId="de79180a-4814-4110-b867-ed1a684a66b7" providerId="ADAL" clId="{B84EE50F-65BA-4785-AA85-561298A2B77A}" dt="2026-01-28T21:18:38.179" v="406" actId="122"/>
          <ac:spMkLst>
            <pc:docMk/>
            <pc:sldMk cId="1791351637" sldId="295"/>
            <ac:spMk id="2" creationId="{377C21F4-80AD-0842-83CF-EE57D0E6420A}"/>
          </ac:spMkLst>
        </pc:spChg>
        <pc:spChg chg="mod">
          <ac:chgData name="Fanny Iselidh" userId="de79180a-4814-4110-b867-ed1a684a66b7" providerId="ADAL" clId="{B84EE50F-65BA-4785-AA85-561298A2B77A}" dt="2026-01-28T21:16:33.374" v="386" actId="14100"/>
          <ac:spMkLst>
            <pc:docMk/>
            <pc:sldMk cId="1791351637" sldId="295"/>
            <ac:spMk id="3" creationId="{C0DB12E5-A5A2-A7F5-A134-46848F6EAEC7}"/>
          </ac:spMkLst>
        </pc:spChg>
      </pc:sldChg>
      <pc:sldChg chg="modSp mod">
        <pc:chgData name="Fanny Iselidh" userId="de79180a-4814-4110-b867-ed1a684a66b7" providerId="ADAL" clId="{B84EE50F-65BA-4785-AA85-561298A2B77A}" dt="2026-01-28T20:53:31.931" v="26" actId="122"/>
        <pc:sldMkLst>
          <pc:docMk/>
          <pc:sldMk cId="4095910139" sldId="296"/>
        </pc:sldMkLst>
        <pc:spChg chg="mod">
          <ac:chgData name="Fanny Iselidh" userId="de79180a-4814-4110-b867-ed1a684a66b7" providerId="ADAL" clId="{B84EE50F-65BA-4785-AA85-561298A2B77A}" dt="2026-01-28T20:53:29.514" v="25" actId="122"/>
          <ac:spMkLst>
            <pc:docMk/>
            <pc:sldMk cId="4095910139" sldId="296"/>
            <ac:spMk id="2" creationId="{A6CF66C3-030D-B684-A039-CF91B9C57339}"/>
          </ac:spMkLst>
        </pc:spChg>
        <pc:spChg chg="mod">
          <ac:chgData name="Fanny Iselidh" userId="de79180a-4814-4110-b867-ed1a684a66b7" providerId="ADAL" clId="{B84EE50F-65BA-4785-AA85-561298A2B77A}" dt="2026-01-28T20:53:31.931" v="26" actId="122"/>
          <ac:spMkLst>
            <pc:docMk/>
            <pc:sldMk cId="4095910139" sldId="296"/>
            <ac:spMk id="3" creationId="{A04A9A89-0BC1-DA08-35CB-6A6EB6C990F4}"/>
          </ac:spMkLst>
        </pc:spChg>
      </pc:sldChg>
      <pc:sldChg chg="addSp delSp modSp mod setBg">
        <pc:chgData name="Fanny Iselidh" userId="de79180a-4814-4110-b867-ed1a684a66b7" providerId="ADAL" clId="{B84EE50F-65BA-4785-AA85-561298A2B77A}" dt="2026-01-28T20:57:20.731" v="63" actId="1076"/>
        <pc:sldMkLst>
          <pc:docMk/>
          <pc:sldMk cId="756519551" sldId="298"/>
        </pc:sldMkLst>
        <pc:spChg chg="mod">
          <ac:chgData name="Fanny Iselidh" userId="de79180a-4814-4110-b867-ed1a684a66b7" providerId="ADAL" clId="{B84EE50F-65BA-4785-AA85-561298A2B77A}" dt="2026-01-28T20:57:12.502" v="60" actId="26606"/>
          <ac:spMkLst>
            <pc:docMk/>
            <pc:sldMk cId="756519551" sldId="298"/>
            <ac:spMk id="2" creationId="{EEC8DC6A-3D2C-0D93-3323-BE16ABAA578D}"/>
          </ac:spMkLst>
        </pc:spChg>
        <pc:spChg chg="mod">
          <ac:chgData name="Fanny Iselidh" userId="de79180a-4814-4110-b867-ed1a684a66b7" providerId="ADAL" clId="{B84EE50F-65BA-4785-AA85-561298A2B77A}" dt="2026-01-28T20:57:12.502" v="60" actId="26606"/>
          <ac:spMkLst>
            <pc:docMk/>
            <pc:sldMk cId="756519551" sldId="298"/>
            <ac:spMk id="3" creationId="{C48BAFF0-93DC-E6C9-0041-FFE2D49B2AB4}"/>
          </ac:spMkLst>
        </pc:spChg>
        <pc:picChg chg="add mod">
          <ac:chgData name="Fanny Iselidh" userId="de79180a-4814-4110-b867-ed1a684a66b7" providerId="ADAL" clId="{B84EE50F-65BA-4785-AA85-561298A2B77A}" dt="2026-01-28T20:57:20.731" v="63" actId="1076"/>
          <ac:picMkLst>
            <pc:docMk/>
            <pc:sldMk cId="756519551" sldId="298"/>
            <ac:picMk id="4" creationId="{1D322606-3138-B4D0-226E-ECB5124F50BD}"/>
          </ac:picMkLst>
        </pc:picChg>
        <pc:picChg chg="mod">
          <ac:chgData name="Fanny Iselidh" userId="de79180a-4814-4110-b867-ed1a684a66b7" providerId="ADAL" clId="{B84EE50F-65BA-4785-AA85-561298A2B77A}" dt="2026-01-28T20:57:18.566" v="62" actId="1076"/>
          <ac:picMkLst>
            <pc:docMk/>
            <pc:sldMk cId="756519551" sldId="298"/>
            <ac:picMk id="7" creationId="{B41C2288-67EC-0F3B-299F-36C12C8F0B80}"/>
          </ac:picMkLst>
        </pc:picChg>
      </pc:sldChg>
      <pc:sldChg chg="modSp mod">
        <pc:chgData name="Fanny Iselidh" userId="de79180a-4814-4110-b867-ed1a684a66b7" providerId="ADAL" clId="{B84EE50F-65BA-4785-AA85-561298A2B77A}" dt="2026-01-28T20:58:02.828" v="73" actId="20577"/>
        <pc:sldMkLst>
          <pc:docMk/>
          <pc:sldMk cId="2148398711" sldId="300"/>
        </pc:sldMkLst>
        <pc:spChg chg="mod">
          <ac:chgData name="Fanny Iselidh" userId="de79180a-4814-4110-b867-ed1a684a66b7" providerId="ADAL" clId="{B84EE50F-65BA-4785-AA85-561298A2B77A}" dt="2026-01-28T20:58:02.828" v="73" actId="20577"/>
          <ac:spMkLst>
            <pc:docMk/>
            <pc:sldMk cId="2148398711" sldId="300"/>
            <ac:spMk id="3" creationId="{9BF9EAC7-5A6F-7178-F957-465838218EC2}"/>
          </ac:spMkLst>
        </pc:spChg>
      </pc:sldChg>
      <pc:sldChg chg="modSp mod">
        <pc:chgData name="Fanny Iselidh" userId="de79180a-4814-4110-b867-ed1a684a66b7" providerId="ADAL" clId="{B84EE50F-65BA-4785-AA85-561298A2B77A}" dt="2026-01-28T21:23:08.168" v="441" actId="20577"/>
        <pc:sldMkLst>
          <pc:docMk/>
          <pc:sldMk cId="3544132662" sldId="302"/>
        </pc:sldMkLst>
        <pc:spChg chg="mod">
          <ac:chgData name="Fanny Iselidh" userId="de79180a-4814-4110-b867-ed1a684a66b7" providerId="ADAL" clId="{B84EE50F-65BA-4785-AA85-561298A2B77A}" dt="2026-01-28T21:23:08.168" v="441" actId="20577"/>
          <ac:spMkLst>
            <pc:docMk/>
            <pc:sldMk cId="3544132662" sldId="302"/>
            <ac:spMk id="3" creationId="{A334DBFA-5A90-478E-2A1B-20C6CC2E3872}"/>
          </ac:spMkLst>
        </pc:spChg>
      </pc:sldChg>
      <pc:sldChg chg="modSp mod">
        <pc:chgData name="Fanny Iselidh" userId="de79180a-4814-4110-b867-ed1a684a66b7" providerId="ADAL" clId="{B84EE50F-65BA-4785-AA85-561298A2B77A}" dt="2026-01-28T21:06:46.491" v="175" actId="20577"/>
        <pc:sldMkLst>
          <pc:docMk/>
          <pc:sldMk cId="2139770266" sldId="303"/>
        </pc:sldMkLst>
        <pc:spChg chg="mod">
          <ac:chgData name="Fanny Iselidh" userId="de79180a-4814-4110-b867-ed1a684a66b7" providerId="ADAL" clId="{B84EE50F-65BA-4785-AA85-561298A2B77A}" dt="2026-01-28T21:06:46.491" v="175" actId="20577"/>
          <ac:spMkLst>
            <pc:docMk/>
            <pc:sldMk cId="2139770266" sldId="303"/>
            <ac:spMk id="3" creationId="{B42EDF11-119F-2009-7622-1335A38C7AFB}"/>
          </ac:spMkLst>
        </pc:spChg>
      </pc:sldChg>
      <pc:sldChg chg="modSp mod">
        <pc:chgData name="Fanny Iselidh" userId="de79180a-4814-4110-b867-ed1a684a66b7" providerId="ADAL" clId="{B84EE50F-65BA-4785-AA85-561298A2B77A}" dt="2026-01-28T21:08:54.705" v="193" actId="14100"/>
        <pc:sldMkLst>
          <pc:docMk/>
          <pc:sldMk cId="2521960205" sldId="304"/>
        </pc:sldMkLst>
        <pc:spChg chg="mod">
          <ac:chgData name="Fanny Iselidh" userId="de79180a-4814-4110-b867-ed1a684a66b7" providerId="ADAL" clId="{B84EE50F-65BA-4785-AA85-561298A2B77A}" dt="2026-01-28T21:08:54.705" v="193" actId="14100"/>
          <ac:spMkLst>
            <pc:docMk/>
            <pc:sldMk cId="2521960205" sldId="304"/>
            <ac:spMk id="3" creationId="{8FE723DC-94B5-7DD4-E128-3CEA50764130}"/>
          </ac:spMkLst>
        </pc:spChg>
      </pc:sldChg>
      <pc:sldChg chg="modSp mod">
        <pc:chgData name="Fanny Iselidh" userId="de79180a-4814-4110-b867-ed1a684a66b7" providerId="ADAL" clId="{B84EE50F-65BA-4785-AA85-561298A2B77A}" dt="2026-01-28T21:16:04.023" v="384" actId="20577"/>
        <pc:sldMkLst>
          <pc:docMk/>
          <pc:sldMk cId="3772541572" sldId="306"/>
        </pc:sldMkLst>
        <pc:spChg chg="mod">
          <ac:chgData name="Fanny Iselidh" userId="de79180a-4814-4110-b867-ed1a684a66b7" providerId="ADAL" clId="{B84EE50F-65BA-4785-AA85-561298A2B77A}" dt="2026-01-28T21:16:04.023" v="384" actId="20577"/>
          <ac:spMkLst>
            <pc:docMk/>
            <pc:sldMk cId="3772541572" sldId="306"/>
            <ac:spMk id="3" creationId="{3A4AF4B8-3ADF-0304-82B2-5A8FB8581267}"/>
          </ac:spMkLst>
        </pc:spChg>
      </pc:sldChg>
      <pc:sldChg chg="modSp mod">
        <pc:chgData name="Fanny Iselidh" userId="de79180a-4814-4110-b867-ed1a684a66b7" providerId="ADAL" clId="{B84EE50F-65BA-4785-AA85-561298A2B77A}" dt="2026-01-28T21:10:46.300" v="205" actId="20577"/>
        <pc:sldMkLst>
          <pc:docMk/>
          <pc:sldMk cId="3603918334" sldId="308"/>
        </pc:sldMkLst>
        <pc:spChg chg="mod">
          <ac:chgData name="Fanny Iselidh" userId="de79180a-4814-4110-b867-ed1a684a66b7" providerId="ADAL" clId="{B84EE50F-65BA-4785-AA85-561298A2B77A}" dt="2026-01-28T21:10:46.300" v="205" actId="20577"/>
          <ac:spMkLst>
            <pc:docMk/>
            <pc:sldMk cId="3603918334" sldId="308"/>
            <ac:spMk id="3" creationId="{979D5B9B-C4B4-1681-AFFB-068E8A8BA5B6}"/>
          </ac:spMkLst>
        </pc:spChg>
      </pc:sldChg>
      <pc:sldChg chg="modSp mod">
        <pc:chgData name="Fanny Iselidh" userId="de79180a-4814-4110-b867-ed1a684a66b7" providerId="ADAL" clId="{B84EE50F-65BA-4785-AA85-561298A2B77A}" dt="2026-01-28T21:03:32.081" v="141" actId="1076"/>
        <pc:sldMkLst>
          <pc:docMk/>
          <pc:sldMk cId="4037726622" sldId="310"/>
        </pc:sldMkLst>
        <pc:spChg chg="mod">
          <ac:chgData name="Fanny Iselidh" userId="de79180a-4814-4110-b867-ed1a684a66b7" providerId="ADAL" clId="{B84EE50F-65BA-4785-AA85-561298A2B77A}" dt="2026-01-28T21:03:06.123" v="135" actId="14100"/>
          <ac:spMkLst>
            <pc:docMk/>
            <pc:sldMk cId="4037726622" sldId="310"/>
            <ac:spMk id="3" creationId="{6726C9D6-A681-78A6-229B-DA7D28EC9D59}"/>
          </ac:spMkLst>
        </pc:spChg>
        <pc:picChg chg="mod">
          <ac:chgData name="Fanny Iselidh" userId="de79180a-4814-4110-b867-ed1a684a66b7" providerId="ADAL" clId="{B84EE50F-65BA-4785-AA85-561298A2B77A}" dt="2026-01-28T21:03:28.660" v="140" actId="1076"/>
          <ac:picMkLst>
            <pc:docMk/>
            <pc:sldMk cId="4037726622" sldId="310"/>
            <ac:picMk id="8" creationId="{6D6D810D-1E10-1AE0-D533-FC86F5F886FE}"/>
          </ac:picMkLst>
        </pc:picChg>
        <pc:picChg chg="mod">
          <ac:chgData name="Fanny Iselidh" userId="de79180a-4814-4110-b867-ed1a684a66b7" providerId="ADAL" clId="{B84EE50F-65BA-4785-AA85-561298A2B77A}" dt="2026-01-28T21:03:32.081" v="141" actId="1076"/>
          <ac:picMkLst>
            <pc:docMk/>
            <pc:sldMk cId="4037726622" sldId="310"/>
            <ac:picMk id="9" creationId="{E9C5C009-8F6D-3376-3524-A2B012CFA57E}"/>
          </ac:picMkLst>
        </pc:picChg>
      </pc:sldChg>
      <pc:sldChg chg="modSp mod">
        <pc:chgData name="Fanny Iselidh" userId="de79180a-4814-4110-b867-ed1a684a66b7" providerId="ADAL" clId="{B84EE50F-65BA-4785-AA85-561298A2B77A}" dt="2026-01-28T20:56:47.818" v="57" actId="20577"/>
        <pc:sldMkLst>
          <pc:docMk/>
          <pc:sldMk cId="2171913596" sldId="311"/>
        </pc:sldMkLst>
        <pc:spChg chg="mod">
          <ac:chgData name="Fanny Iselidh" userId="de79180a-4814-4110-b867-ed1a684a66b7" providerId="ADAL" clId="{B84EE50F-65BA-4785-AA85-561298A2B77A}" dt="2026-01-28T20:56:47.818" v="57" actId="20577"/>
          <ac:spMkLst>
            <pc:docMk/>
            <pc:sldMk cId="2171913596" sldId="311"/>
            <ac:spMk id="3" creationId="{26870860-530D-7FF4-2D8D-7949F627FADD}"/>
          </ac:spMkLst>
        </pc:spChg>
        <pc:picChg chg="mod">
          <ac:chgData name="Fanny Iselidh" userId="de79180a-4814-4110-b867-ed1a684a66b7" providerId="ADAL" clId="{B84EE50F-65BA-4785-AA85-561298A2B77A}" dt="2026-01-28T20:54:53.830" v="44" actId="1076"/>
          <ac:picMkLst>
            <pc:docMk/>
            <pc:sldMk cId="2171913596" sldId="311"/>
            <ac:picMk id="4" creationId="{003B0797-AE03-BCD2-A465-0481B33BB161}"/>
          </ac:picMkLst>
        </pc:picChg>
        <pc:picChg chg="mod">
          <ac:chgData name="Fanny Iselidh" userId="de79180a-4814-4110-b867-ed1a684a66b7" providerId="ADAL" clId="{B84EE50F-65BA-4785-AA85-561298A2B77A}" dt="2026-01-28T20:54:48.245" v="43" actId="1076"/>
          <ac:picMkLst>
            <pc:docMk/>
            <pc:sldMk cId="2171913596" sldId="311"/>
            <ac:picMk id="5" creationId="{DEE1A4B1-CDF9-78B0-A971-D78FC6FEFD8E}"/>
          </ac:picMkLst>
        </pc:picChg>
      </pc:sldChg>
      <pc:sldChg chg="modSp mod">
        <pc:chgData name="Fanny Iselidh" userId="de79180a-4814-4110-b867-ed1a684a66b7" providerId="ADAL" clId="{B84EE50F-65BA-4785-AA85-561298A2B77A}" dt="2026-01-28T21:04:46.292" v="146" actId="1076"/>
        <pc:sldMkLst>
          <pc:docMk/>
          <pc:sldMk cId="240993493" sldId="312"/>
        </pc:sldMkLst>
        <pc:spChg chg="mod">
          <ac:chgData name="Fanny Iselidh" userId="de79180a-4814-4110-b867-ed1a684a66b7" providerId="ADAL" clId="{B84EE50F-65BA-4785-AA85-561298A2B77A}" dt="2026-01-28T21:04:32.601" v="144" actId="948"/>
          <ac:spMkLst>
            <pc:docMk/>
            <pc:sldMk cId="240993493" sldId="312"/>
            <ac:spMk id="3" creationId="{6DDC918A-7F7C-AAC8-9111-D3E6C94B9A46}"/>
          </ac:spMkLst>
        </pc:spChg>
        <pc:picChg chg="mod">
          <ac:chgData name="Fanny Iselidh" userId="de79180a-4814-4110-b867-ed1a684a66b7" providerId="ADAL" clId="{B84EE50F-65BA-4785-AA85-561298A2B77A}" dt="2026-01-28T21:04:46.292" v="146" actId="1076"/>
          <ac:picMkLst>
            <pc:docMk/>
            <pc:sldMk cId="240993493" sldId="312"/>
            <ac:picMk id="4" creationId="{24B121A7-2475-B6C3-2970-73F9B4E716A9}"/>
          </ac:picMkLst>
        </pc:picChg>
      </pc:sldChg>
      <pc:sldChg chg="modSp mod">
        <pc:chgData name="Fanny Iselidh" userId="de79180a-4814-4110-b867-ed1a684a66b7" providerId="ADAL" clId="{B84EE50F-65BA-4785-AA85-561298A2B77A}" dt="2026-01-28T21:09:38.105" v="196" actId="27636"/>
        <pc:sldMkLst>
          <pc:docMk/>
          <pc:sldMk cId="625688156" sldId="314"/>
        </pc:sldMkLst>
        <pc:spChg chg="mod">
          <ac:chgData name="Fanny Iselidh" userId="de79180a-4814-4110-b867-ed1a684a66b7" providerId="ADAL" clId="{B84EE50F-65BA-4785-AA85-561298A2B77A}" dt="2026-01-28T21:09:38.105" v="196" actId="27636"/>
          <ac:spMkLst>
            <pc:docMk/>
            <pc:sldMk cId="625688156" sldId="314"/>
            <ac:spMk id="3" creationId="{EDEAC62E-BAA0-AC8E-C9BC-58447261D264}"/>
          </ac:spMkLst>
        </pc:spChg>
      </pc:sldChg>
      <pc:sldChg chg="modSp mod">
        <pc:chgData name="Fanny Iselidh" userId="de79180a-4814-4110-b867-ed1a684a66b7" providerId="ADAL" clId="{B84EE50F-65BA-4785-AA85-561298A2B77A}" dt="2026-01-28T21:25:43.815" v="472" actId="20577"/>
        <pc:sldMkLst>
          <pc:docMk/>
          <pc:sldMk cId="372314856" sldId="315"/>
        </pc:sldMkLst>
        <pc:spChg chg="mod">
          <ac:chgData name="Fanny Iselidh" userId="de79180a-4814-4110-b867-ed1a684a66b7" providerId="ADAL" clId="{B84EE50F-65BA-4785-AA85-561298A2B77A}" dt="2026-01-28T21:25:43.815" v="472" actId="20577"/>
          <ac:spMkLst>
            <pc:docMk/>
            <pc:sldMk cId="372314856" sldId="315"/>
            <ac:spMk id="3" creationId="{19DA9C88-6B94-00B1-4F9B-15545B3D0956}"/>
          </ac:spMkLst>
        </pc:spChg>
      </pc:sldChg>
      <pc:sldChg chg="modSp mod">
        <pc:chgData name="Fanny Iselidh" userId="de79180a-4814-4110-b867-ed1a684a66b7" providerId="ADAL" clId="{B84EE50F-65BA-4785-AA85-561298A2B77A}" dt="2026-01-28T21:21:01.604" v="425" actId="20577"/>
        <pc:sldMkLst>
          <pc:docMk/>
          <pc:sldMk cId="177159917" sldId="316"/>
        </pc:sldMkLst>
        <pc:spChg chg="mod">
          <ac:chgData name="Fanny Iselidh" userId="de79180a-4814-4110-b867-ed1a684a66b7" providerId="ADAL" clId="{B84EE50F-65BA-4785-AA85-561298A2B77A}" dt="2026-01-28T21:21:01.604" v="425" actId="20577"/>
          <ac:spMkLst>
            <pc:docMk/>
            <pc:sldMk cId="177159917" sldId="316"/>
            <ac:spMk id="3" creationId="{37C013C8-B2AC-AE38-C7B4-BF67AF93976D}"/>
          </ac:spMkLst>
        </pc:spChg>
      </pc:sldChg>
      <pc:sldChg chg="modSp mod modAnim">
        <pc:chgData name="Fanny Iselidh" userId="de79180a-4814-4110-b867-ed1a684a66b7" providerId="ADAL" clId="{B84EE50F-65BA-4785-AA85-561298A2B77A}" dt="2026-01-28T21:13:23.132" v="227"/>
        <pc:sldMkLst>
          <pc:docMk/>
          <pc:sldMk cId="2061987685" sldId="318"/>
        </pc:sldMkLst>
        <pc:spChg chg="mod">
          <ac:chgData name="Fanny Iselidh" userId="de79180a-4814-4110-b867-ed1a684a66b7" providerId="ADAL" clId="{B84EE50F-65BA-4785-AA85-561298A2B77A}" dt="2026-01-28T21:13:02.284" v="226" actId="12"/>
          <ac:spMkLst>
            <pc:docMk/>
            <pc:sldMk cId="2061987685" sldId="318"/>
            <ac:spMk id="3" creationId="{242FEEA7-CC71-EDDA-CC56-21073AF405BC}"/>
          </ac:spMkLst>
        </pc:spChg>
        <pc:picChg chg="mod">
          <ac:chgData name="Fanny Iselidh" userId="de79180a-4814-4110-b867-ed1a684a66b7" providerId="ADAL" clId="{B84EE50F-65BA-4785-AA85-561298A2B77A}" dt="2026-01-28T21:12:15.486" v="217" actId="1076"/>
          <ac:picMkLst>
            <pc:docMk/>
            <pc:sldMk cId="2061987685" sldId="318"/>
            <ac:picMk id="4" creationId="{B25B69A6-65FF-FB3F-2C96-3992C2AD7DF9}"/>
          </ac:picMkLst>
        </pc:picChg>
        <pc:picChg chg="mod">
          <ac:chgData name="Fanny Iselidh" userId="de79180a-4814-4110-b867-ed1a684a66b7" providerId="ADAL" clId="{B84EE50F-65BA-4785-AA85-561298A2B77A}" dt="2026-01-28T21:12:21.645" v="218" actId="1076"/>
          <ac:picMkLst>
            <pc:docMk/>
            <pc:sldMk cId="2061987685" sldId="318"/>
            <ac:picMk id="5" creationId="{A76515DD-3453-F4D6-BBB6-06DE12F18DB6}"/>
          </ac:picMkLst>
        </pc:picChg>
      </pc:sldChg>
      <pc:sldChg chg="modSp mod">
        <pc:chgData name="Fanny Iselidh" userId="de79180a-4814-4110-b867-ed1a684a66b7" providerId="ADAL" clId="{B84EE50F-65BA-4785-AA85-561298A2B77A}" dt="2026-01-28T21:21:25.549" v="430" actId="20577"/>
        <pc:sldMkLst>
          <pc:docMk/>
          <pc:sldMk cId="394350377" sldId="319"/>
        </pc:sldMkLst>
        <pc:spChg chg="mod">
          <ac:chgData name="Fanny Iselidh" userId="de79180a-4814-4110-b867-ed1a684a66b7" providerId="ADAL" clId="{B84EE50F-65BA-4785-AA85-561298A2B77A}" dt="2026-01-28T21:21:15.006" v="426" actId="122"/>
          <ac:spMkLst>
            <pc:docMk/>
            <pc:sldMk cId="394350377" sldId="319"/>
            <ac:spMk id="2" creationId="{90FB39A3-1A57-840F-0243-C4470C7C84F1}"/>
          </ac:spMkLst>
        </pc:spChg>
        <pc:spChg chg="mod">
          <ac:chgData name="Fanny Iselidh" userId="de79180a-4814-4110-b867-ed1a684a66b7" providerId="ADAL" clId="{B84EE50F-65BA-4785-AA85-561298A2B77A}" dt="2026-01-28T21:21:25.549" v="430" actId="20577"/>
          <ac:spMkLst>
            <pc:docMk/>
            <pc:sldMk cId="394350377" sldId="319"/>
            <ac:spMk id="9" creationId="{8EB7247B-C0E4-5D95-C411-65DC8531C4DF}"/>
          </ac:spMkLst>
        </pc:spChg>
      </pc:sldChg>
      <pc:sldChg chg="modSp mod">
        <pc:chgData name="Fanny Iselidh" userId="de79180a-4814-4110-b867-ed1a684a66b7" providerId="ADAL" clId="{B84EE50F-65BA-4785-AA85-561298A2B77A}" dt="2026-01-28T21:22:35.748" v="434" actId="20577"/>
        <pc:sldMkLst>
          <pc:docMk/>
          <pc:sldMk cId="2220502637" sldId="320"/>
        </pc:sldMkLst>
        <pc:spChg chg="mod">
          <ac:chgData name="Fanny Iselidh" userId="de79180a-4814-4110-b867-ed1a684a66b7" providerId="ADAL" clId="{B84EE50F-65BA-4785-AA85-561298A2B77A}" dt="2026-01-28T21:01:01.196" v="115" actId="122"/>
          <ac:spMkLst>
            <pc:docMk/>
            <pc:sldMk cId="2220502637" sldId="320"/>
            <ac:spMk id="2" creationId="{83DEEA1F-1388-5E8C-B960-02DD45601BE7}"/>
          </ac:spMkLst>
        </pc:spChg>
        <pc:spChg chg="mod">
          <ac:chgData name="Fanny Iselidh" userId="de79180a-4814-4110-b867-ed1a684a66b7" providerId="ADAL" clId="{B84EE50F-65BA-4785-AA85-561298A2B77A}" dt="2026-01-28T21:22:35.748" v="434" actId="20577"/>
          <ac:spMkLst>
            <pc:docMk/>
            <pc:sldMk cId="2220502637" sldId="320"/>
            <ac:spMk id="9" creationId="{AAD8189E-8FEA-49DC-062F-5916A5D2F3B3}"/>
          </ac:spMkLst>
        </pc:spChg>
        <pc:picChg chg="mod">
          <ac:chgData name="Fanny Iselidh" userId="de79180a-4814-4110-b867-ed1a684a66b7" providerId="ADAL" clId="{B84EE50F-65BA-4785-AA85-561298A2B77A}" dt="2026-01-28T21:01:50.865" v="118" actId="1076"/>
          <ac:picMkLst>
            <pc:docMk/>
            <pc:sldMk cId="2220502637" sldId="320"/>
            <ac:picMk id="12" creationId="{BB0F87B6-BAA0-0B24-052D-EE2CC7D0D7B1}"/>
          </ac:picMkLst>
        </pc:picChg>
      </pc:sldChg>
      <pc:sldChg chg="modSp mod modNotesTx">
        <pc:chgData name="Fanny Iselidh" userId="de79180a-4814-4110-b867-ed1a684a66b7" providerId="ADAL" clId="{B84EE50F-65BA-4785-AA85-561298A2B77A}" dt="2026-01-28T21:07:18.716" v="178" actId="20577"/>
        <pc:sldMkLst>
          <pc:docMk/>
          <pc:sldMk cId="2787654716" sldId="321"/>
        </pc:sldMkLst>
        <pc:spChg chg="mod">
          <ac:chgData name="Fanny Iselidh" userId="de79180a-4814-4110-b867-ed1a684a66b7" providerId="ADAL" clId="{B84EE50F-65BA-4785-AA85-561298A2B77A}" dt="2026-01-28T21:06:59.245" v="176" actId="122"/>
          <ac:spMkLst>
            <pc:docMk/>
            <pc:sldMk cId="2787654716" sldId="321"/>
            <ac:spMk id="2" creationId="{C2BDEC17-9D9A-2ED9-DF8C-1095F5902FCC}"/>
          </ac:spMkLst>
        </pc:spChg>
      </pc:sldChg>
      <pc:sldChg chg="modSp mod modNotesTx">
        <pc:chgData name="Fanny Iselidh" userId="de79180a-4814-4110-b867-ed1a684a66b7" providerId="ADAL" clId="{B84EE50F-65BA-4785-AA85-561298A2B77A}" dt="2026-01-28T21:13:48.106" v="230" actId="20577"/>
        <pc:sldMkLst>
          <pc:docMk/>
          <pc:sldMk cId="3295995718" sldId="322"/>
        </pc:sldMkLst>
        <pc:spChg chg="mod">
          <ac:chgData name="Fanny Iselidh" userId="de79180a-4814-4110-b867-ed1a684a66b7" providerId="ADAL" clId="{B84EE50F-65BA-4785-AA85-561298A2B77A}" dt="2026-01-28T21:13:32.762" v="228" actId="122"/>
          <ac:spMkLst>
            <pc:docMk/>
            <pc:sldMk cId="3295995718" sldId="322"/>
            <ac:spMk id="2" creationId="{1F21B0A8-21B7-FC11-53DB-B4452C3BAC3F}"/>
          </ac:spMkLst>
        </pc:spChg>
      </pc:sldChg>
      <pc:sldChg chg="modSp add mod modTransition">
        <pc:chgData name="Fanny Iselidh" userId="de79180a-4814-4110-b867-ed1a684a66b7" providerId="ADAL" clId="{B84EE50F-65BA-4785-AA85-561298A2B77A}" dt="2026-01-28T21:22:31.096" v="432" actId="20577"/>
        <pc:sldMkLst>
          <pc:docMk/>
          <pc:sldMk cId="2561870461" sldId="323"/>
        </pc:sldMkLst>
        <pc:spChg chg="mod">
          <ac:chgData name="Fanny Iselidh" userId="de79180a-4814-4110-b867-ed1a684a66b7" providerId="ADAL" clId="{B84EE50F-65BA-4785-AA85-561298A2B77A}" dt="2026-01-28T21:22:31.096" v="432" actId="20577"/>
          <ac:spMkLst>
            <pc:docMk/>
            <pc:sldMk cId="2561870461" sldId="323"/>
            <ac:spMk id="9" creationId="{F6143C14-8109-885D-A3F3-274B88B6C08D}"/>
          </ac:spMkLst>
        </pc:spChg>
        <pc:picChg chg="mod">
          <ac:chgData name="Fanny Iselidh" userId="de79180a-4814-4110-b867-ed1a684a66b7" providerId="ADAL" clId="{B84EE50F-65BA-4785-AA85-561298A2B77A}" dt="2026-01-28T21:02:21.662" v="123" actId="1076"/>
          <ac:picMkLst>
            <pc:docMk/>
            <pc:sldMk cId="2561870461" sldId="323"/>
            <ac:picMk id="10" creationId="{01EC1DEB-DA23-6CD9-79D9-716C421FA9B1}"/>
          </ac:picMkLst>
        </pc:picChg>
        <pc:picChg chg="mod">
          <ac:chgData name="Fanny Iselidh" userId="de79180a-4814-4110-b867-ed1a684a66b7" providerId="ADAL" clId="{B84EE50F-65BA-4785-AA85-561298A2B77A}" dt="2026-01-28T21:02:33.364" v="125" actId="1076"/>
          <ac:picMkLst>
            <pc:docMk/>
            <pc:sldMk cId="2561870461" sldId="323"/>
            <ac:picMk id="11" creationId="{006E48E0-92AB-C6F9-80B2-758BF3F37CFB}"/>
          </ac:picMkLst>
        </pc:picChg>
        <pc:picChg chg="mod">
          <ac:chgData name="Fanny Iselidh" userId="de79180a-4814-4110-b867-ed1a684a66b7" providerId="ADAL" clId="{B84EE50F-65BA-4785-AA85-561298A2B77A}" dt="2026-01-28T21:02:25.916" v="124" actId="1076"/>
          <ac:picMkLst>
            <pc:docMk/>
            <pc:sldMk cId="2561870461" sldId="323"/>
            <ac:picMk id="12" creationId="{9C09F22A-7CEB-C924-5804-BD871407FDBC}"/>
          </ac:picMkLst>
        </pc:picChg>
        <pc:picChg chg="mod">
          <ac:chgData name="Fanny Iselidh" userId="de79180a-4814-4110-b867-ed1a684a66b7" providerId="ADAL" clId="{B84EE50F-65BA-4785-AA85-561298A2B77A}" dt="2026-01-28T21:02:17.613" v="122" actId="1076"/>
          <ac:picMkLst>
            <pc:docMk/>
            <pc:sldMk cId="2561870461" sldId="323"/>
            <ac:picMk id="13" creationId="{47EBA917-1DE4-0D58-6B52-119379413700}"/>
          </ac:picMkLst>
        </pc:picChg>
      </pc:sldChg>
      <pc:sldChg chg="addSp modSp add mod">
        <pc:chgData name="Fanny Iselidh" userId="de79180a-4814-4110-b867-ed1a684a66b7" providerId="ADAL" clId="{B84EE50F-65BA-4785-AA85-561298A2B77A}" dt="2026-01-28T21:08:08.742" v="186" actId="1076"/>
        <pc:sldMkLst>
          <pc:docMk/>
          <pc:sldMk cId="2304404691" sldId="324"/>
        </pc:sldMkLst>
        <pc:spChg chg="add mod">
          <ac:chgData name="Fanny Iselidh" userId="de79180a-4814-4110-b867-ed1a684a66b7" providerId="ADAL" clId="{B84EE50F-65BA-4785-AA85-561298A2B77A}" dt="2026-01-28T21:07:57.125" v="184" actId="1076"/>
          <ac:spMkLst>
            <pc:docMk/>
            <pc:sldMk cId="2304404691" sldId="324"/>
            <ac:spMk id="4" creationId="{C1EA49C7-34F5-E875-B4DC-D5D4FDAD4F53}"/>
          </ac:spMkLst>
        </pc:spChg>
        <pc:spChg chg="add mod">
          <ac:chgData name="Fanny Iselidh" userId="de79180a-4814-4110-b867-ed1a684a66b7" providerId="ADAL" clId="{B84EE50F-65BA-4785-AA85-561298A2B77A}" dt="2026-01-28T21:08:08.742" v="186" actId="1076"/>
          <ac:spMkLst>
            <pc:docMk/>
            <pc:sldMk cId="2304404691" sldId="324"/>
            <ac:spMk id="7" creationId="{4B3E33DD-CE19-B1E0-554E-855752529443}"/>
          </ac:spMkLst>
        </pc:spChg>
      </pc:sldChg>
      <pc:sldChg chg="addSp modSp add mod">
        <pc:chgData name="Fanny Iselidh" userId="de79180a-4814-4110-b867-ed1a684a66b7" providerId="ADAL" clId="{B84EE50F-65BA-4785-AA85-561298A2B77A}" dt="2026-01-28T21:14:11.602" v="232" actId="1076"/>
        <pc:sldMkLst>
          <pc:docMk/>
          <pc:sldMk cId="1633020188" sldId="325"/>
        </pc:sldMkLst>
        <pc:picChg chg="add mod">
          <ac:chgData name="Fanny Iselidh" userId="de79180a-4814-4110-b867-ed1a684a66b7" providerId="ADAL" clId="{B84EE50F-65BA-4785-AA85-561298A2B77A}" dt="2026-01-28T21:14:11.602" v="232" actId="1076"/>
          <ac:picMkLst>
            <pc:docMk/>
            <pc:sldMk cId="1633020188" sldId="325"/>
            <ac:picMk id="4" creationId="{CBF00600-B217-F448-B622-C80026FA2E3E}"/>
          </ac:picMkLst>
        </pc:picChg>
      </pc:sldChg>
      <pc:sldChg chg="addSp modSp add modAnim">
        <pc:chgData name="Fanny Iselidh" userId="de79180a-4814-4110-b867-ed1a684a66b7" providerId="ADAL" clId="{B84EE50F-65BA-4785-AA85-561298A2B77A}" dt="2026-01-28T21:18:30.888" v="405" actId="122"/>
        <pc:sldMkLst>
          <pc:docMk/>
          <pc:sldMk cId="95175888" sldId="326"/>
        </pc:sldMkLst>
        <pc:spChg chg="mod">
          <ac:chgData name="Fanny Iselidh" userId="de79180a-4814-4110-b867-ed1a684a66b7" providerId="ADAL" clId="{B84EE50F-65BA-4785-AA85-561298A2B77A}" dt="2026-01-28T21:18:30.888" v="405" actId="122"/>
          <ac:spMkLst>
            <pc:docMk/>
            <pc:sldMk cId="95175888" sldId="326"/>
            <ac:spMk id="2" creationId="{5B615F96-062F-77CB-67C4-20B90F1F19D6}"/>
          </ac:spMkLst>
        </pc:spChg>
        <pc:picChg chg="add mod">
          <ac:chgData name="Fanny Iselidh" userId="de79180a-4814-4110-b867-ed1a684a66b7" providerId="ADAL" clId="{B84EE50F-65BA-4785-AA85-561298A2B77A}" dt="2026-01-28T21:18:19.385" v="404"/>
          <ac:picMkLst>
            <pc:docMk/>
            <pc:sldMk cId="95175888" sldId="326"/>
            <ac:picMk id="4" creationId="{B77F0BAE-E10A-FCCC-67BB-9A002AF048EE}"/>
          </ac:picMkLst>
        </pc:picChg>
        <pc:picChg chg="add mod">
          <ac:chgData name="Fanny Iselidh" userId="de79180a-4814-4110-b867-ed1a684a66b7" providerId="ADAL" clId="{B84EE50F-65BA-4785-AA85-561298A2B77A}" dt="2026-01-28T21:18:19.385" v="404"/>
          <ac:picMkLst>
            <pc:docMk/>
            <pc:sldMk cId="95175888" sldId="326"/>
            <ac:picMk id="6" creationId="{3EBEB9CB-BCAC-2BEA-35BF-88E71FBE0B83}"/>
          </ac:picMkLst>
        </pc:picChg>
      </pc:sldChg>
      <pc:sldChg chg="addSp delSp modSp add mod modClrScheme chgLayout">
        <pc:chgData name="Fanny Iselidh" userId="de79180a-4814-4110-b867-ed1a684a66b7" providerId="ADAL" clId="{B84EE50F-65BA-4785-AA85-561298A2B77A}" dt="2026-01-29T08:49:36.936" v="475" actId="478"/>
        <pc:sldMkLst>
          <pc:docMk/>
          <pc:sldMk cId="1103288599" sldId="329"/>
        </pc:sldMkLst>
        <pc:spChg chg="mod ord">
          <ac:chgData name="Fanny Iselidh" userId="de79180a-4814-4110-b867-ed1a684a66b7" providerId="ADAL" clId="{B84EE50F-65BA-4785-AA85-561298A2B77A}" dt="2026-01-29T08:49:32.964" v="474" actId="700"/>
          <ac:spMkLst>
            <pc:docMk/>
            <pc:sldMk cId="1103288599" sldId="329"/>
            <ac:spMk id="3" creationId="{1C33DE4E-00BD-8721-0847-0D65FAC5623F}"/>
          </ac:spMkLst>
        </pc:spChg>
      </pc:sldChg>
    </pc:docChg>
  </pc:docChgLst>
  <pc:docChgLst>
    <pc:chgData name="Fanny Iselidh" userId="de79180a-4814-4110-b867-ed1a684a66b7" providerId="ADAL" clId="{BF030EE1-A6F4-42AB-9186-E33D18829872}"/>
    <pc:docChg chg="undo custSel addSld delSld modSld sldOrd">
      <pc:chgData name="Fanny Iselidh" userId="de79180a-4814-4110-b867-ed1a684a66b7" providerId="ADAL" clId="{BF030EE1-A6F4-42AB-9186-E33D18829872}" dt="2026-01-21T19:48:02.569" v="7441" actId="20577"/>
      <pc:docMkLst>
        <pc:docMk/>
      </pc:docMkLst>
      <pc:sldChg chg="addSp modSp mod">
        <pc:chgData name="Fanny Iselidh" userId="de79180a-4814-4110-b867-ed1a684a66b7" providerId="ADAL" clId="{BF030EE1-A6F4-42AB-9186-E33D18829872}" dt="2026-01-21T17:16:46.854" v="7387" actId="732"/>
        <pc:sldMkLst>
          <pc:docMk/>
          <pc:sldMk cId="42338671" sldId="292"/>
        </pc:sldMkLst>
        <pc:spChg chg="mod">
          <ac:chgData name="Fanny Iselidh" userId="de79180a-4814-4110-b867-ed1a684a66b7" providerId="ADAL" clId="{BF030EE1-A6F4-42AB-9186-E33D18829872}" dt="2026-01-20T12:34:01.381" v="3808" actId="5793"/>
          <ac:spMkLst>
            <pc:docMk/>
            <pc:sldMk cId="42338671" sldId="292"/>
            <ac:spMk id="2" creationId="{F69C23B8-A518-1015-195D-456546159981}"/>
          </ac:spMkLst>
        </pc:spChg>
        <pc:spChg chg="mod">
          <ac:chgData name="Fanny Iselidh" userId="de79180a-4814-4110-b867-ed1a684a66b7" providerId="ADAL" clId="{BF030EE1-A6F4-42AB-9186-E33D18829872}" dt="2026-01-19T18:48:04.247" v="2547" actId="20577"/>
          <ac:spMkLst>
            <pc:docMk/>
            <pc:sldMk cId="42338671" sldId="292"/>
            <ac:spMk id="3" creationId="{5A23092A-35AB-8454-B09E-A258ACD9D002}"/>
          </ac:spMkLst>
        </pc:spChg>
        <pc:picChg chg="add mod">
          <ac:chgData name="Fanny Iselidh" userId="de79180a-4814-4110-b867-ed1a684a66b7" providerId="ADAL" clId="{BF030EE1-A6F4-42AB-9186-E33D18829872}" dt="2026-01-19T15:47:57.581" v="1797" actId="164"/>
          <ac:picMkLst>
            <pc:docMk/>
            <pc:sldMk cId="42338671" sldId="292"/>
            <ac:picMk id="4" creationId="{494453A3-7FB5-A8BA-5977-77CF8E99B117}"/>
          </ac:picMkLst>
        </pc:picChg>
        <pc:picChg chg="add mod modCrop">
          <ac:chgData name="Fanny Iselidh" userId="de79180a-4814-4110-b867-ed1a684a66b7" providerId="ADAL" clId="{BF030EE1-A6F4-42AB-9186-E33D18829872}" dt="2026-01-21T17:16:46.854" v="7387" actId="732"/>
          <ac:picMkLst>
            <pc:docMk/>
            <pc:sldMk cId="42338671" sldId="292"/>
            <ac:picMk id="5" creationId="{5130B081-F9D4-5384-2C47-04E2AE827AE0}"/>
          </ac:picMkLst>
        </pc:picChg>
        <pc:picChg chg="add mod">
          <ac:chgData name="Fanny Iselidh" userId="de79180a-4814-4110-b867-ed1a684a66b7" providerId="ADAL" clId="{BF030EE1-A6F4-42AB-9186-E33D18829872}" dt="2026-01-19T15:47:57.581" v="1797" actId="164"/>
          <ac:picMkLst>
            <pc:docMk/>
            <pc:sldMk cId="42338671" sldId="292"/>
            <ac:picMk id="6" creationId="{6E59B738-7C0A-0B0E-C4E7-D9A322134E62}"/>
          </ac:picMkLst>
        </pc:picChg>
      </pc:sldChg>
      <pc:sldChg chg="addSp delSp modSp mod ord modNotesTx">
        <pc:chgData name="Fanny Iselidh" userId="de79180a-4814-4110-b867-ed1a684a66b7" providerId="ADAL" clId="{BF030EE1-A6F4-42AB-9186-E33D18829872}" dt="2026-01-21T11:19:56.780" v="7385" actId="5793"/>
        <pc:sldMkLst>
          <pc:docMk/>
          <pc:sldMk cId="1791351637" sldId="295"/>
        </pc:sldMkLst>
        <pc:spChg chg="mod">
          <ac:chgData name="Fanny Iselidh" userId="de79180a-4814-4110-b867-ed1a684a66b7" providerId="ADAL" clId="{BF030EE1-A6F4-42AB-9186-E33D18829872}" dt="2026-01-21T11:15:54.240" v="7125" actId="20577"/>
          <ac:spMkLst>
            <pc:docMk/>
            <pc:sldMk cId="1791351637" sldId="295"/>
            <ac:spMk id="2" creationId="{377C21F4-80AD-0842-83CF-EE57D0E6420A}"/>
          </ac:spMkLst>
        </pc:spChg>
        <pc:spChg chg="mod">
          <ac:chgData name="Fanny Iselidh" userId="de79180a-4814-4110-b867-ed1a684a66b7" providerId="ADAL" clId="{BF030EE1-A6F4-42AB-9186-E33D18829872}" dt="2026-01-21T11:19:41.798" v="7383" actId="20577"/>
          <ac:spMkLst>
            <pc:docMk/>
            <pc:sldMk cId="1791351637" sldId="295"/>
            <ac:spMk id="3" creationId="{C0DB12E5-A5A2-A7F5-A134-46848F6EAEC7}"/>
          </ac:spMkLst>
        </pc:spChg>
        <pc:picChg chg="add mod">
          <ac:chgData name="Fanny Iselidh" userId="de79180a-4814-4110-b867-ed1a684a66b7" providerId="ADAL" clId="{BF030EE1-A6F4-42AB-9186-E33D18829872}" dt="2026-01-21T11:16:16.544" v="7128" actId="1076"/>
          <ac:picMkLst>
            <pc:docMk/>
            <pc:sldMk cId="1791351637" sldId="295"/>
            <ac:picMk id="5" creationId="{0D179685-96FB-5DF7-1125-0C1656C01859}"/>
          </ac:picMkLst>
        </pc:picChg>
      </pc:sldChg>
      <pc:sldChg chg="addSp delSp modSp add mod ord">
        <pc:chgData name="Fanny Iselidh" userId="de79180a-4814-4110-b867-ed1a684a66b7" providerId="ADAL" clId="{BF030EE1-A6F4-42AB-9186-E33D18829872}" dt="2026-01-20T19:26:59.937" v="5677"/>
        <pc:sldMkLst>
          <pc:docMk/>
          <pc:sldMk cId="756519551" sldId="298"/>
        </pc:sldMkLst>
        <pc:spChg chg="mod">
          <ac:chgData name="Fanny Iselidh" userId="de79180a-4814-4110-b867-ed1a684a66b7" providerId="ADAL" clId="{BF030EE1-A6F4-42AB-9186-E33D18829872}" dt="2026-01-20T12:35:44.586" v="3849"/>
          <ac:spMkLst>
            <pc:docMk/>
            <pc:sldMk cId="756519551" sldId="298"/>
            <ac:spMk id="2" creationId="{EEC8DC6A-3D2C-0D93-3323-BE16ABAA578D}"/>
          </ac:spMkLst>
        </pc:spChg>
        <pc:spChg chg="mod">
          <ac:chgData name="Fanny Iselidh" userId="de79180a-4814-4110-b867-ed1a684a66b7" providerId="ADAL" clId="{BF030EE1-A6F4-42AB-9186-E33D18829872}" dt="2026-01-19T18:51:27.793" v="2730" actId="14100"/>
          <ac:spMkLst>
            <pc:docMk/>
            <pc:sldMk cId="756519551" sldId="298"/>
            <ac:spMk id="3" creationId="{C48BAFF0-93DC-E6C9-0041-FFE2D49B2AB4}"/>
          </ac:spMkLst>
        </pc:spChg>
        <pc:picChg chg="add mod">
          <ac:chgData name="Fanny Iselidh" userId="de79180a-4814-4110-b867-ed1a684a66b7" providerId="ADAL" clId="{BF030EE1-A6F4-42AB-9186-E33D18829872}" dt="2026-01-19T18:51:44.755" v="2731" actId="1076"/>
          <ac:picMkLst>
            <pc:docMk/>
            <pc:sldMk cId="756519551" sldId="298"/>
            <ac:picMk id="7" creationId="{B41C2288-67EC-0F3B-299F-36C12C8F0B80}"/>
          </ac:picMkLst>
        </pc:picChg>
      </pc:sldChg>
      <pc:sldChg chg="addSp delSp modSp add mod ord">
        <pc:chgData name="Fanny Iselidh" userId="de79180a-4814-4110-b867-ed1a684a66b7" providerId="ADAL" clId="{BF030EE1-A6F4-42AB-9186-E33D18829872}" dt="2026-01-21T19:48:02.569" v="7441" actId="20577"/>
        <pc:sldMkLst>
          <pc:docMk/>
          <pc:sldMk cId="2148398711" sldId="300"/>
        </pc:sldMkLst>
        <pc:spChg chg="mod">
          <ac:chgData name="Fanny Iselidh" userId="de79180a-4814-4110-b867-ed1a684a66b7" providerId="ADAL" clId="{BF030EE1-A6F4-42AB-9186-E33D18829872}" dt="2026-01-20T12:34:27.071" v="3824" actId="5793"/>
          <ac:spMkLst>
            <pc:docMk/>
            <pc:sldMk cId="2148398711" sldId="300"/>
            <ac:spMk id="2" creationId="{94578C20-6B93-ADDA-7BC7-868771EED77C}"/>
          </ac:spMkLst>
        </pc:spChg>
        <pc:spChg chg="mod">
          <ac:chgData name="Fanny Iselidh" userId="de79180a-4814-4110-b867-ed1a684a66b7" providerId="ADAL" clId="{BF030EE1-A6F4-42AB-9186-E33D18829872}" dt="2026-01-21T19:48:02.569" v="7441" actId="20577"/>
          <ac:spMkLst>
            <pc:docMk/>
            <pc:sldMk cId="2148398711" sldId="300"/>
            <ac:spMk id="3" creationId="{9BF9EAC7-5A6F-7178-F957-465838218EC2}"/>
          </ac:spMkLst>
        </pc:spChg>
        <pc:picChg chg="add mod">
          <ac:chgData name="Fanny Iselidh" userId="de79180a-4814-4110-b867-ed1a684a66b7" providerId="ADAL" clId="{BF030EE1-A6F4-42AB-9186-E33D18829872}" dt="2026-01-19T18:54:20.017" v="2809" actId="1076"/>
          <ac:picMkLst>
            <pc:docMk/>
            <pc:sldMk cId="2148398711" sldId="300"/>
            <ac:picMk id="5" creationId="{B2C2C45D-C2C7-88F8-18B3-584A8AFB0620}"/>
          </ac:picMkLst>
        </pc:picChg>
        <pc:picChg chg="add mod">
          <ac:chgData name="Fanny Iselidh" userId="de79180a-4814-4110-b867-ed1a684a66b7" providerId="ADAL" clId="{BF030EE1-A6F4-42AB-9186-E33D18829872}" dt="2026-01-19T18:55:13.673" v="2816" actId="1076"/>
          <ac:picMkLst>
            <pc:docMk/>
            <pc:sldMk cId="2148398711" sldId="300"/>
            <ac:picMk id="8" creationId="{1068EDFE-E395-BF2C-AADD-22828357043B}"/>
          </ac:picMkLst>
        </pc:picChg>
      </pc:sldChg>
      <pc:sldChg chg="addSp delSp modSp add mod">
        <pc:chgData name="Fanny Iselidh" userId="de79180a-4814-4110-b867-ed1a684a66b7" providerId="ADAL" clId="{BF030EE1-A6F4-42AB-9186-E33D18829872}" dt="2026-01-20T19:17:32.597" v="5606" actId="20577"/>
        <pc:sldMkLst>
          <pc:docMk/>
          <pc:sldMk cId="3544132662" sldId="302"/>
        </pc:sldMkLst>
        <pc:spChg chg="mod">
          <ac:chgData name="Fanny Iselidh" userId="de79180a-4814-4110-b867-ed1a684a66b7" providerId="ADAL" clId="{BF030EE1-A6F4-42AB-9186-E33D18829872}" dt="2026-01-20T12:37:02.596" v="3859" actId="5793"/>
          <ac:spMkLst>
            <pc:docMk/>
            <pc:sldMk cId="3544132662" sldId="302"/>
            <ac:spMk id="2" creationId="{459E355B-58AA-EEA4-07DE-19D4624AE072}"/>
          </ac:spMkLst>
        </pc:spChg>
        <pc:spChg chg="mod">
          <ac:chgData name="Fanny Iselidh" userId="de79180a-4814-4110-b867-ed1a684a66b7" providerId="ADAL" clId="{BF030EE1-A6F4-42AB-9186-E33D18829872}" dt="2026-01-20T19:17:32.597" v="5606" actId="20577"/>
          <ac:spMkLst>
            <pc:docMk/>
            <pc:sldMk cId="3544132662" sldId="302"/>
            <ac:spMk id="3" creationId="{A334DBFA-5A90-478E-2A1B-20C6CC2E3872}"/>
          </ac:spMkLst>
        </pc:spChg>
        <pc:spChg chg="add mod">
          <ac:chgData name="Fanny Iselidh" userId="de79180a-4814-4110-b867-ed1a684a66b7" providerId="ADAL" clId="{BF030EE1-A6F4-42AB-9186-E33D18829872}" dt="2026-01-20T12:47:46.756" v="3960" actId="164"/>
          <ac:spMkLst>
            <pc:docMk/>
            <pc:sldMk cId="3544132662" sldId="302"/>
            <ac:spMk id="8" creationId="{A5DD8A0F-C0C5-B48A-3121-3167BDE921A4}"/>
          </ac:spMkLst>
        </pc:spChg>
        <pc:grpChg chg="add mod ord">
          <ac:chgData name="Fanny Iselidh" userId="de79180a-4814-4110-b867-ed1a684a66b7" providerId="ADAL" clId="{BF030EE1-A6F4-42AB-9186-E33D18829872}" dt="2026-01-20T12:53:03.096" v="4000" actId="164"/>
          <ac:grpSpMkLst>
            <pc:docMk/>
            <pc:sldMk cId="3544132662" sldId="302"/>
            <ac:grpSpMk id="12" creationId="{A7DD6A13-FCDD-8C3E-00AD-B0DA6198C00F}"/>
          </ac:grpSpMkLst>
        </pc:grpChg>
        <pc:grpChg chg="add mod">
          <ac:chgData name="Fanny Iselidh" userId="de79180a-4814-4110-b867-ed1a684a66b7" providerId="ADAL" clId="{BF030EE1-A6F4-42AB-9186-E33D18829872}" dt="2026-01-20T12:53:07.022" v="4001" actId="1076"/>
          <ac:grpSpMkLst>
            <pc:docMk/>
            <pc:sldMk cId="3544132662" sldId="302"/>
            <ac:grpSpMk id="15" creationId="{80EDFAD0-111D-86DE-6853-29F957F36D4C}"/>
          </ac:grpSpMkLst>
        </pc:grpChg>
        <pc:picChg chg="add mod ord">
          <ac:chgData name="Fanny Iselidh" userId="de79180a-4814-4110-b867-ed1a684a66b7" providerId="ADAL" clId="{BF030EE1-A6F4-42AB-9186-E33D18829872}" dt="2026-01-20T12:49:12.554" v="3967" actId="170"/>
          <ac:picMkLst>
            <pc:docMk/>
            <pc:sldMk cId="3544132662" sldId="302"/>
            <ac:picMk id="9" creationId="{83B7139F-D91B-62CD-87A0-47629A8C159A}"/>
          </ac:picMkLst>
        </pc:picChg>
        <pc:picChg chg="add mod">
          <ac:chgData name="Fanny Iselidh" userId="de79180a-4814-4110-b867-ed1a684a66b7" providerId="ADAL" clId="{BF030EE1-A6F4-42AB-9186-E33D18829872}" dt="2026-01-20T12:47:46.756" v="3960" actId="164"/>
          <ac:picMkLst>
            <pc:docMk/>
            <pc:sldMk cId="3544132662" sldId="302"/>
            <ac:picMk id="11" creationId="{DF6993B2-E34E-89B8-31EC-97FEAFB58802}"/>
          </ac:picMkLst>
        </pc:picChg>
        <pc:picChg chg="add mod">
          <ac:chgData name="Fanny Iselidh" userId="de79180a-4814-4110-b867-ed1a684a66b7" providerId="ADAL" clId="{BF030EE1-A6F4-42AB-9186-E33D18829872}" dt="2026-01-20T12:53:03.096" v="4000" actId="164"/>
          <ac:picMkLst>
            <pc:docMk/>
            <pc:sldMk cId="3544132662" sldId="302"/>
            <ac:picMk id="14" creationId="{047F3437-C293-E175-8772-9749B3A6DE8D}"/>
          </ac:picMkLst>
        </pc:picChg>
      </pc:sldChg>
      <pc:sldChg chg="addSp modSp add mod ord">
        <pc:chgData name="Fanny Iselidh" userId="de79180a-4814-4110-b867-ed1a684a66b7" providerId="ADAL" clId="{BF030EE1-A6F4-42AB-9186-E33D18829872}" dt="2026-01-21T10:50:58.247" v="6349"/>
        <pc:sldMkLst>
          <pc:docMk/>
          <pc:sldMk cId="2139770266" sldId="303"/>
        </pc:sldMkLst>
        <pc:spChg chg="mod">
          <ac:chgData name="Fanny Iselidh" userId="de79180a-4814-4110-b867-ed1a684a66b7" providerId="ADAL" clId="{BF030EE1-A6F4-42AB-9186-E33D18829872}" dt="2026-01-20T13:05:19.454" v="4044" actId="20577"/>
          <ac:spMkLst>
            <pc:docMk/>
            <pc:sldMk cId="2139770266" sldId="303"/>
            <ac:spMk id="2" creationId="{E97B5EBD-99E2-18AC-3084-98A345263045}"/>
          </ac:spMkLst>
        </pc:spChg>
        <pc:spChg chg="mod">
          <ac:chgData name="Fanny Iselidh" userId="de79180a-4814-4110-b867-ed1a684a66b7" providerId="ADAL" clId="{BF030EE1-A6F4-42AB-9186-E33D18829872}" dt="2026-01-20T19:28:00.341" v="5681" actId="20577"/>
          <ac:spMkLst>
            <pc:docMk/>
            <pc:sldMk cId="2139770266" sldId="303"/>
            <ac:spMk id="3" creationId="{B42EDF11-119F-2009-7622-1335A38C7AFB}"/>
          </ac:spMkLst>
        </pc:spChg>
        <pc:picChg chg="add mod">
          <ac:chgData name="Fanny Iselidh" userId="de79180a-4814-4110-b867-ed1a684a66b7" providerId="ADAL" clId="{BF030EE1-A6F4-42AB-9186-E33D18829872}" dt="2026-01-20T19:28:11.293" v="5682" actId="1076"/>
          <ac:picMkLst>
            <pc:docMk/>
            <pc:sldMk cId="2139770266" sldId="303"/>
            <ac:picMk id="4" creationId="{20A48855-9746-35AE-510D-5FD6978F3CED}"/>
          </ac:picMkLst>
        </pc:picChg>
        <pc:picChg chg="add mod">
          <ac:chgData name="Fanny Iselidh" userId="de79180a-4814-4110-b867-ed1a684a66b7" providerId="ADAL" clId="{BF030EE1-A6F4-42AB-9186-E33D18829872}" dt="2026-01-20T19:20:35.663" v="5656" actId="1076"/>
          <ac:picMkLst>
            <pc:docMk/>
            <pc:sldMk cId="2139770266" sldId="303"/>
            <ac:picMk id="5" creationId="{1B8F5C42-0204-D5AE-B78C-27A6AEE7A2C6}"/>
          </ac:picMkLst>
        </pc:picChg>
      </pc:sldChg>
      <pc:sldChg chg="addSp modSp add mod">
        <pc:chgData name="Fanny Iselidh" userId="de79180a-4814-4110-b867-ed1a684a66b7" providerId="ADAL" clId="{BF030EE1-A6F4-42AB-9186-E33D18829872}" dt="2026-01-21T10:58:40.860" v="6752" actId="115"/>
        <pc:sldMkLst>
          <pc:docMk/>
          <pc:sldMk cId="2521960205" sldId="304"/>
        </pc:sldMkLst>
        <pc:spChg chg="mod">
          <ac:chgData name="Fanny Iselidh" userId="de79180a-4814-4110-b867-ed1a684a66b7" providerId="ADAL" clId="{BF030EE1-A6F4-42AB-9186-E33D18829872}" dt="2026-01-20T18:40:03.791" v="4889" actId="20577"/>
          <ac:spMkLst>
            <pc:docMk/>
            <pc:sldMk cId="2521960205" sldId="304"/>
            <ac:spMk id="2" creationId="{A56B402F-5607-F6C0-C8D3-423CAE6005A9}"/>
          </ac:spMkLst>
        </pc:spChg>
        <pc:spChg chg="mod">
          <ac:chgData name="Fanny Iselidh" userId="de79180a-4814-4110-b867-ed1a684a66b7" providerId="ADAL" clId="{BF030EE1-A6F4-42AB-9186-E33D18829872}" dt="2026-01-21T10:58:40.860" v="6752" actId="115"/>
          <ac:spMkLst>
            <pc:docMk/>
            <pc:sldMk cId="2521960205" sldId="304"/>
            <ac:spMk id="3" creationId="{8FE723DC-94B5-7DD4-E128-3CEA50764130}"/>
          </ac:spMkLst>
        </pc:spChg>
        <pc:picChg chg="add mod">
          <ac:chgData name="Fanny Iselidh" userId="de79180a-4814-4110-b867-ed1a684a66b7" providerId="ADAL" clId="{BF030EE1-A6F4-42AB-9186-E33D18829872}" dt="2026-01-20T19:21:14.509" v="5660" actId="1076"/>
          <ac:picMkLst>
            <pc:docMk/>
            <pc:sldMk cId="2521960205" sldId="304"/>
            <ac:picMk id="4" creationId="{AD6A95D5-DE32-AD00-A8D5-0ECA3D8D7B43}"/>
          </ac:picMkLst>
        </pc:picChg>
        <pc:picChg chg="add mod modCrop">
          <ac:chgData name="Fanny Iselidh" userId="de79180a-4814-4110-b867-ed1a684a66b7" providerId="ADAL" clId="{BF030EE1-A6F4-42AB-9186-E33D18829872}" dt="2026-01-20T19:21:11.426" v="5659" actId="1076"/>
          <ac:picMkLst>
            <pc:docMk/>
            <pc:sldMk cId="2521960205" sldId="304"/>
            <ac:picMk id="6" creationId="{52CC5878-8549-D46C-B12D-C8860835E37C}"/>
          </ac:picMkLst>
        </pc:picChg>
      </pc:sldChg>
      <pc:sldChg chg="addSp modSp add mod setBg">
        <pc:chgData name="Fanny Iselidh" userId="de79180a-4814-4110-b867-ed1a684a66b7" providerId="ADAL" clId="{BF030EE1-A6F4-42AB-9186-E33D18829872}" dt="2026-01-20T18:52:00.713" v="5159" actId="14100"/>
        <pc:sldMkLst>
          <pc:docMk/>
          <pc:sldMk cId="3772541572" sldId="306"/>
        </pc:sldMkLst>
        <pc:spChg chg="mod">
          <ac:chgData name="Fanny Iselidh" userId="de79180a-4814-4110-b867-ed1a684a66b7" providerId="ADAL" clId="{BF030EE1-A6F4-42AB-9186-E33D18829872}" dt="2026-01-20T18:52:00.713" v="5159" actId="14100"/>
          <ac:spMkLst>
            <pc:docMk/>
            <pc:sldMk cId="3772541572" sldId="306"/>
            <ac:spMk id="3" creationId="{3A4AF4B8-3ADF-0304-82B2-5A8FB8581267}"/>
          </ac:spMkLst>
        </pc:spChg>
        <pc:picChg chg="add mod">
          <ac:chgData name="Fanny Iselidh" userId="de79180a-4814-4110-b867-ed1a684a66b7" providerId="ADAL" clId="{BF030EE1-A6F4-42AB-9186-E33D18829872}" dt="2026-01-20T18:51:34.034" v="5154" actId="1076"/>
          <ac:picMkLst>
            <pc:docMk/>
            <pc:sldMk cId="3772541572" sldId="306"/>
            <ac:picMk id="4" creationId="{A25E1F15-ECF9-ABE1-6C13-38F86F9ED0C6}"/>
          </ac:picMkLst>
        </pc:picChg>
      </pc:sldChg>
      <pc:sldChg chg="addSp delSp modSp add mod ord">
        <pc:chgData name="Fanny Iselidh" userId="de79180a-4814-4110-b867-ed1a684a66b7" providerId="ADAL" clId="{BF030EE1-A6F4-42AB-9186-E33D18829872}" dt="2026-01-21T11:08:21.071" v="6924" actId="1076"/>
        <pc:sldMkLst>
          <pc:docMk/>
          <pc:sldMk cId="3603918334" sldId="308"/>
        </pc:sldMkLst>
        <pc:spChg chg="mod">
          <ac:chgData name="Fanny Iselidh" userId="de79180a-4814-4110-b867-ed1a684a66b7" providerId="ADAL" clId="{BF030EE1-A6F4-42AB-9186-E33D18829872}" dt="2026-01-20T19:23:04.920" v="5666"/>
          <ac:spMkLst>
            <pc:docMk/>
            <pc:sldMk cId="3603918334" sldId="308"/>
            <ac:spMk id="2" creationId="{D220F6D8-E885-7E82-0B62-B87C2C9087C9}"/>
          </ac:spMkLst>
        </pc:spChg>
        <pc:spChg chg="mod">
          <ac:chgData name="Fanny Iselidh" userId="de79180a-4814-4110-b867-ed1a684a66b7" providerId="ADAL" clId="{BF030EE1-A6F4-42AB-9186-E33D18829872}" dt="2026-01-21T11:08:21.071" v="6924" actId="1076"/>
          <ac:spMkLst>
            <pc:docMk/>
            <pc:sldMk cId="3603918334" sldId="308"/>
            <ac:spMk id="3" creationId="{979D5B9B-C4B4-1681-AFFB-068E8A8BA5B6}"/>
          </ac:spMkLst>
        </pc:spChg>
        <pc:picChg chg="add mod">
          <ac:chgData name="Fanny Iselidh" userId="de79180a-4814-4110-b867-ed1a684a66b7" providerId="ADAL" clId="{BF030EE1-A6F4-42AB-9186-E33D18829872}" dt="2026-01-21T11:07:53.149" v="6916" actId="1076"/>
          <ac:picMkLst>
            <pc:docMk/>
            <pc:sldMk cId="3603918334" sldId="308"/>
            <ac:picMk id="5" creationId="{D9EDDAD4-468B-B9D6-3FF8-C819C878E97F}"/>
          </ac:picMkLst>
        </pc:picChg>
      </pc:sldChg>
      <pc:sldChg chg="addSp delSp modSp add mod">
        <pc:chgData name="Fanny Iselidh" userId="de79180a-4814-4110-b867-ed1a684a66b7" providerId="ADAL" clId="{BF030EE1-A6F4-42AB-9186-E33D18829872}" dt="2026-01-20T12:34:16.428" v="3816" actId="5793"/>
        <pc:sldMkLst>
          <pc:docMk/>
          <pc:sldMk cId="4037726622" sldId="310"/>
        </pc:sldMkLst>
        <pc:spChg chg="mod">
          <ac:chgData name="Fanny Iselidh" userId="de79180a-4814-4110-b867-ed1a684a66b7" providerId="ADAL" clId="{BF030EE1-A6F4-42AB-9186-E33D18829872}" dt="2026-01-20T12:34:16.428" v="3816" actId="5793"/>
          <ac:spMkLst>
            <pc:docMk/>
            <pc:sldMk cId="4037726622" sldId="310"/>
            <ac:spMk id="2" creationId="{9A836224-0676-7C70-9432-F2651B756D03}"/>
          </ac:spMkLst>
        </pc:spChg>
        <pc:spChg chg="mod">
          <ac:chgData name="Fanny Iselidh" userId="de79180a-4814-4110-b867-ed1a684a66b7" providerId="ADAL" clId="{BF030EE1-A6F4-42AB-9186-E33D18829872}" dt="2026-01-19T15:52:35.852" v="2104" actId="20577"/>
          <ac:spMkLst>
            <pc:docMk/>
            <pc:sldMk cId="4037726622" sldId="310"/>
            <ac:spMk id="3" creationId="{6726C9D6-A681-78A6-229B-DA7D28EC9D59}"/>
          </ac:spMkLst>
        </pc:spChg>
        <pc:picChg chg="add mod">
          <ac:chgData name="Fanny Iselidh" userId="de79180a-4814-4110-b867-ed1a684a66b7" providerId="ADAL" clId="{BF030EE1-A6F4-42AB-9186-E33D18829872}" dt="2026-01-19T15:54:14.512" v="2114" actId="1076"/>
          <ac:picMkLst>
            <pc:docMk/>
            <pc:sldMk cId="4037726622" sldId="310"/>
            <ac:picMk id="8" creationId="{6D6D810D-1E10-1AE0-D533-FC86F5F886FE}"/>
          </ac:picMkLst>
        </pc:picChg>
        <pc:picChg chg="add mod">
          <ac:chgData name="Fanny Iselidh" userId="de79180a-4814-4110-b867-ed1a684a66b7" providerId="ADAL" clId="{BF030EE1-A6F4-42AB-9186-E33D18829872}" dt="2026-01-19T15:54:05.971" v="2112" actId="1076"/>
          <ac:picMkLst>
            <pc:docMk/>
            <pc:sldMk cId="4037726622" sldId="310"/>
            <ac:picMk id="9" creationId="{E9C5C009-8F6D-3376-3524-A2B012CFA57E}"/>
          </ac:picMkLst>
        </pc:picChg>
      </pc:sldChg>
      <pc:sldChg chg="delSp modSp add mod ord">
        <pc:chgData name="Fanny Iselidh" userId="de79180a-4814-4110-b867-ed1a684a66b7" providerId="ADAL" clId="{BF030EE1-A6F4-42AB-9186-E33D18829872}" dt="2026-01-21T19:42:04.177" v="7388" actId="20577"/>
        <pc:sldMkLst>
          <pc:docMk/>
          <pc:sldMk cId="2171913596" sldId="311"/>
        </pc:sldMkLst>
        <pc:spChg chg="mod">
          <ac:chgData name="Fanny Iselidh" userId="de79180a-4814-4110-b867-ed1a684a66b7" providerId="ADAL" clId="{BF030EE1-A6F4-42AB-9186-E33D18829872}" dt="2026-01-20T12:34:49.059" v="3846" actId="20577"/>
          <ac:spMkLst>
            <pc:docMk/>
            <pc:sldMk cId="2171913596" sldId="311"/>
            <ac:spMk id="2" creationId="{CBCAFEFF-6D43-F250-3809-8E9C70F73E1D}"/>
          </ac:spMkLst>
        </pc:spChg>
        <pc:spChg chg="mod">
          <ac:chgData name="Fanny Iselidh" userId="de79180a-4814-4110-b867-ed1a684a66b7" providerId="ADAL" clId="{BF030EE1-A6F4-42AB-9186-E33D18829872}" dt="2026-01-21T19:42:04.177" v="7388" actId="20577"/>
          <ac:spMkLst>
            <pc:docMk/>
            <pc:sldMk cId="2171913596" sldId="311"/>
            <ac:spMk id="3" creationId="{26870860-530D-7FF4-2D8D-7949F627FADD}"/>
          </ac:spMkLst>
        </pc:spChg>
        <pc:picChg chg="mod">
          <ac:chgData name="Fanny Iselidh" userId="de79180a-4814-4110-b867-ed1a684a66b7" providerId="ADAL" clId="{BF030EE1-A6F4-42AB-9186-E33D18829872}" dt="2026-01-19T16:02:07.745" v="2227" actId="1076"/>
          <ac:picMkLst>
            <pc:docMk/>
            <pc:sldMk cId="2171913596" sldId="311"/>
            <ac:picMk id="4" creationId="{003B0797-AE03-BCD2-A465-0481B33BB161}"/>
          </ac:picMkLst>
        </pc:picChg>
        <pc:picChg chg="mod">
          <ac:chgData name="Fanny Iselidh" userId="de79180a-4814-4110-b867-ed1a684a66b7" providerId="ADAL" clId="{BF030EE1-A6F4-42AB-9186-E33D18829872}" dt="2026-01-20T19:26:32.865" v="5675" actId="1076"/>
          <ac:picMkLst>
            <pc:docMk/>
            <pc:sldMk cId="2171913596" sldId="311"/>
            <ac:picMk id="5" creationId="{DEE1A4B1-CDF9-78B0-A971-D78FC6FEFD8E}"/>
          </ac:picMkLst>
        </pc:picChg>
      </pc:sldChg>
      <pc:sldChg chg="addSp modSp add mod">
        <pc:chgData name="Fanny Iselidh" userId="de79180a-4814-4110-b867-ed1a684a66b7" providerId="ADAL" clId="{BF030EE1-A6F4-42AB-9186-E33D18829872}" dt="2026-01-20T19:19:16.532" v="5632" actId="20577"/>
        <pc:sldMkLst>
          <pc:docMk/>
          <pc:sldMk cId="240993493" sldId="312"/>
        </pc:sldMkLst>
        <pc:spChg chg="mod">
          <ac:chgData name="Fanny Iselidh" userId="de79180a-4814-4110-b867-ed1a684a66b7" providerId="ADAL" clId="{BF030EE1-A6F4-42AB-9186-E33D18829872}" dt="2026-01-20T19:19:16.532" v="5632" actId="20577"/>
          <ac:spMkLst>
            <pc:docMk/>
            <pc:sldMk cId="240993493" sldId="312"/>
            <ac:spMk id="3" creationId="{6DDC918A-7F7C-AAC8-9111-D3E6C94B9A46}"/>
          </ac:spMkLst>
        </pc:spChg>
        <pc:picChg chg="add mod">
          <ac:chgData name="Fanny Iselidh" userId="de79180a-4814-4110-b867-ed1a684a66b7" providerId="ADAL" clId="{BF030EE1-A6F4-42AB-9186-E33D18829872}" dt="2026-01-20T12:59:02.697" v="4018" actId="1076"/>
          <ac:picMkLst>
            <pc:docMk/>
            <pc:sldMk cId="240993493" sldId="312"/>
            <ac:picMk id="4" creationId="{24B121A7-2475-B6C3-2970-73F9B4E716A9}"/>
          </ac:picMkLst>
        </pc:picChg>
      </pc:sldChg>
      <pc:sldChg chg="addSp delSp modSp add mod">
        <pc:chgData name="Fanny Iselidh" userId="de79180a-4814-4110-b867-ed1a684a66b7" providerId="ADAL" clId="{BF030EE1-A6F4-42AB-9186-E33D18829872}" dt="2026-01-21T11:05:50.271" v="6899" actId="1076"/>
        <pc:sldMkLst>
          <pc:docMk/>
          <pc:sldMk cId="625688156" sldId="314"/>
        </pc:sldMkLst>
        <pc:spChg chg="mod">
          <ac:chgData name="Fanny Iselidh" userId="de79180a-4814-4110-b867-ed1a684a66b7" providerId="ADAL" clId="{BF030EE1-A6F4-42AB-9186-E33D18829872}" dt="2026-01-20T18:39:22.862" v="4888" actId="20577"/>
          <ac:spMkLst>
            <pc:docMk/>
            <pc:sldMk cId="625688156" sldId="314"/>
            <ac:spMk id="2" creationId="{08ADBD73-5B1D-7CFB-0364-2D93256EC9CB}"/>
          </ac:spMkLst>
        </pc:spChg>
        <pc:spChg chg="mod">
          <ac:chgData name="Fanny Iselidh" userId="de79180a-4814-4110-b867-ed1a684a66b7" providerId="ADAL" clId="{BF030EE1-A6F4-42AB-9186-E33D18829872}" dt="2026-01-21T11:05:21.460" v="6897" actId="27636"/>
          <ac:spMkLst>
            <pc:docMk/>
            <pc:sldMk cId="625688156" sldId="314"/>
            <ac:spMk id="3" creationId="{EDEAC62E-BAA0-AC8E-C9BC-58447261D264}"/>
          </ac:spMkLst>
        </pc:spChg>
        <pc:picChg chg="add mod">
          <ac:chgData name="Fanny Iselidh" userId="de79180a-4814-4110-b867-ed1a684a66b7" providerId="ADAL" clId="{BF030EE1-A6F4-42AB-9186-E33D18829872}" dt="2026-01-21T11:05:50.271" v="6899" actId="1076"/>
          <ac:picMkLst>
            <pc:docMk/>
            <pc:sldMk cId="625688156" sldId="314"/>
            <ac:picMk id="5" creationId="{5E4DDD07-0379-FA61-072F-E43529131CAA}"/>
          </ac:picMkLst>
        </pc:picChg>
        <pc:picChg chg="add mod">
          <ac:chgData name="Fanny Iselidh" userId="de79180a-4814-4110-b867-ed1a684a66b7" providerId="ADAL" clId="{BF030EE1-A6F4-42AB-9186-E33D18829872}" dt="2026-01-21T11:05:42.118" v="6898" actId="1076"/>
          <ac:picMkLst>
            <pc:docMk/>
            <pc:sldMk cId="625688156" sldId="314"/>
            <ac:picMk id="1026" creationId="{995068C8-067E-DA3D-F982-68793C090EAF}"/>
          </ac:picMkLst>
        </pc:picChg>
      </pc:sldChg>
      <pc:sldChg chg="modSp add mod">
        <pc:chgData name="Fanny Iselidh" userId="de79180a-4814-4110-b867-ed1a684a66b7" providerId="ADAL" clId="{BF030EE1-A6F4-42AB-9186-E33D18829872}" dt="2026-01-20T18:53:48.419" v="5172" actId="1076"/>
        <pc:sldMkLst>
          <pc:docMk/>
          <pc:sldMk cId="372314856" sldId="315"/>
        </pc:sldMkLst>
        <pc:spChg chg="mod">
          <ac:chgData name="Fanny Iselidh" userId="de79180a-4814-4110-b867-ed1a684a66b7" providerId="ADAL" clId="{BF030EE1-A6F4-42AB-9186-E33D18829872}" dt="2026-01-20T18:53:40.574" v="5171" actId="948"/>
          <ac:spMkLst>
            <pc:docMk/>
            <pc:sldMk cId="372314856" sldId="315"/>
            <ac:spMk id="3" creationId="{19DA9C88-6B94-00B1-4F9B-15545B3D0956}"/>
          </ac:spMkLst>
        </pc:spChg>
        <pc:picChg chg="mod">
          <ac:chgData name="Fanny Iselidh" userId="de79180a-4814-4110-b867-ed1a684a66b7" providerId="ADAL" clId="{BF030EE1-A6F4-42AB-9186-E33D18829872}" dt="2026-01-20T18:53:48.419" v="5172" actId="1076"/>
          <ac:picMkLst>
            <pc:docMk/>
            <pc:sldMk cId="372314856" sldId="315"/>
            <ac:picMk id="4" creationId="{C4DE83E0-DEB5-C14F-28E9-087863A510F2}"/>
          </ac:picMkLst>
        </pc:picChg>
      </pc:sldChg>
      <pc:sldChg chg="addSp modSp add mod">
        <pc:chgData name="Fanny Iselidh" userId="de79180a-4814-4110-b867-ed1a684a66b7" providerId="ADAL" clId="{BF030EE1-A6F4-42AB-9186-E33D18829872}" dt="2026-01-20T18:56:43.606" v="5182" actId="20577"/>
        <pc:sldMkLst>
          <pc:docMk/>
          <pc:sldMk cId="177159917" sldId="316"/>
        </pc:sldMkLst>
        <pc:spChg chg="mod">
          <ac:chgData name="Fanny Iselidh" userId="de79180a-4814-4110-b867-ed1a684a66b7" providerId="ADAL" clId="{BF030EE1-A6F4-42AB-9186-E33D18829872}" dt="2026-01-20T18:56:43.606" v="5182" actId="20577"/>
          <ac:spMkLst>
            <pc:docMk/>
            <pc:sldMk cId="177159917" sldId="316"/>
            <ac:spMk id="3" creationId="{37C013C8-B2AC-AE38-C7B4-BF67AF93976D}"/>
          </ac:spMkLst>
        </pc:spChg>
        <pc:picChg chg="add mod">
          <ac:chgData name="Fanny Iselidh" userId="de79180a-4814-4110-b867-ed1a684a66b7" providerId="ADAL" clId="{BF030EE1-A6F4-42AB-9186-E33D18829872}" dt="2026-01-20T18:56:05.315" v="5179" actId="1076"/>
          <ac:picMkLst>
            <pc:docMk/>
            <pc:sldMk cId="177159917" sldId="316"/>
            <ac:picMk id="4" creationId="{25DC83D7-40F2-1B15-FB91-195E7399957F}"/>
          </ac:picMkLst>
        </pc:picChg>
        <pc:picChg chg="add mod">
          <ac:chgData name="Fanny Iselidh" userId="de79180a-4814-4110-b867-ed1a684a66b7" providerId="ADAL" clId="{BF030EE1-A6F4-42AB-9186-E33D18829872}" dt="2026-01-20T18:56:27.926" v="5181" actId="1076"/>
          <ac:picMkLst>
            <pc:docMk/>
            <pc:sldMk cId="177159917" sldId="316"/>
            <ac:picMk id="5" creationId="{466021AC-CBA2-9D72-1752-D44E2CFE165F}"/>
          </ac:picMkLst>
        </pc:picChg>
      </pc:sldChg>
      <pc:sldChg chg="addSp modSp add mod ord">
        <pc:chgData name="Fanny Iselidh" userId="de79180a-4814-4110-b867-ed1a684a66b7" providerId="ADAL" clId="{BF030EE1-A6F4-42AB-9186-E33D18829872}" dt="2026-01-21T11:14:05.459" v="7079" actId="20577"/>
        <pc:sldMkLst>
          <pc:docMk/>
          <pc:sldMk cId="2061987685" sldId="318"/>
        </pc:sldMkLst>
        <pc:spChg chg="mod">
          <ac:chgData name="Fanny Iselidh" userId="de79180a-4814-4110-b867-ed1a684a66b7" providerId="ADAL" clId="{BF030EE1-A6F4-42AB-9186-E33D18829872}" dt="2026-01-20T19:03:26.222" v="5429" actId="20577"/>
          <ac:spMkLst>
            <pc:docMk/>
            <pc:sldMk cId="2061987685" sldId="318"/>
            <ac:spMk id="2" creationId="{66006CE9-38B0-23F0-57BA-D404C3EEB6D2}"/>
          </ac:spMkLst>
        </pc:spChg>
        <pc:spChg chg="mod">
          <ac:chgData name="Fanny Iselidh" userId="de79180a-4814-4110-b867-ed1a684a66b7" providerId="ADAL" clId="{BF030EE1-A6F4-42AB-9186-E33D18829872}" dt="2026-01-21T11:14:05.459" v="7079" actId="20577"/>
          <ac:spMkLst>
            <pc:docMk/>
            <pc:sldMk cId="2061987685" sldId="318"/>
            <ac:spMk id="3" creationId="{242FEEA7-CC71-EDDA-CC56-21073AF405BC}"/>
          </ac:spMkLst>
        </pc:spChg>
        <pc:picChg chg="add mod modCrop">
          <ac:chgData name="Fanny Iselidh" userId="de79180a-4814-4110-b867-ed1a684a66b7" providerId="ADAL" clId="{BF030EE1-A6F4-42AB-9186-E33D18829872}" dt="2026-01-21T11:12:53.575" v="7062" actId="732"/>
          <ac:picMkLst>
            <pc:docMk/>
            <pc:sldMk cId="2061987685" sldId="318"/>
            <ac:picMk id="4" creationId="{B25B69A6-65FF-FB3F-2C96-3992C2AD7DF9}"/>
          </ac:picMkLst>
        </pc:picChg>
        <pc:picChg chg="add mod modCrop">
          <ac:chgData name="Fanny Iselidh" userId="de79180a-4814-4110-b867-ed1a684a66b7" providerId="ADAL" clId="{BF030EE1-A6F4-42AB-9186-E33D18829872}" dt="2026-01-21T11:13:00.296" v="7063" actId="732"/>
          <ac:picMkLst>
            <pc:docMk/>
            <pc:sldMk cId="2061987685" sldId="318"/>
            <ac:picMk id="5" creationId="{A76515DD-3453-F4D6-BBB6-06DE12F18DB6}"/>
          </ac:picMkLst>
        </pc:picChg>
      </pc:sldChg>
      <pc:sldChg chg="addSp delSp modSp add mod">
        <pc:chgData name="Fanny Iselidh" userId="de79180a-4814-4110-b867-ed1a684a66b7" providerId="ADAL" clId="{BF030EE1-A6F4-42AB-9186-E33D18829872}" dt="2026-01-20T19:15:47.520" v="5570" actId="1076"/>
        <pc:sldMkLst>
          <pc:docMk/>
          <pc:sldMk cId="394350377" sldId="319"/>
        </pc:sldMkLst>
        <pc:spChg chg="mod">
          <ac:chgData name="Fanny Iselidh" userId="de79180a-4814-4110-b867-ed1a684a66b7" providerId="ADAL" clId="{BF030EE1-A6F4-42AB-9186-E33D18829872}" dt="2026-01-20T19:11:37.306" v="5544" actId="5793"/>
          <ac:spMkLst>
            <pc:docMk/>
            <pc:sldMk cId="394350377" sldId="319"/>
            <ac:spMk id="2" creationId="{90FB39A3-1A57-840F-0243-C4470C7C84F1}"/>
          </ac:spMkLst>
        </pc:spChg>
        <pc:spChg chg="add mod">
          <ac:chgData name="Fanny Iselidh" userId="de79180a-4814-4110-b867-ed1a684a66b7" providerId="ADAL" clId="{BF030EE1-A6F4-42AB-9186-E33D18829872}" dt="2026-01-20T19:12:57.320" v="5554" actId="12"/>
          <ac:spMkLst>
            <pc:docMk/>
            <pc:sldMk cId="394350377" sldId="319"/>
            <ac:spMk id="9" creationId="{8EB7247B-C0E4-5D95-C411-65DC8531C4DF}"/>
          </ac:spMkLst>
        </pc:spChg>
        <pc:picChg chg="mod">
          <ac:chgData name="Fanny Iselidh" userId="de79180a-4814-4110-b867-ed1a684a66b7" providerId="ADAL" clId="{BF030EE1-A6F4-42AB-9186-E33D18829872}" dt="2026-01-20T19:11:28.035" v="5529" actId="1076"/>
          <ac:picMkLst>
            <pc:docMk/>
            <pc:sldMk cId="394350377" sldId="319"/>
            <ac:picMk id="5" creationId="{A328D1B4-1B51-2A75-77B5-C7BE561E1860}"/>
          </ac:picMkLst>
        </pc:picChg>
        <pc:picChg chg="add mod">
          <ac:chgData name="Fanny Iselidh" userId="de79180a-4814-4110-b867-ed1a684a66b7" providerId="ADAL" clId="{BF030EE1-A6F4-42AB-9186-E33D18829872}" dt="2026-01-20T19:13:40.271" v="5557" actId="1076"/>
          <ac:picMkLst>
            <pc:docMk/>
            <pc:sldMk cId="394350377" sldId="319"/>
            <ac:picMk id="10" creationId="{DED32D08-46F9-DAAF-D8F6-4155BC44FF9B}"/>
          </ac:picMkLst>
        </pc:picChg>
        <pc:picChg chg="add mod">
          <ac:chgData name="Fanny Iselidh" userId="de79180a-4814-4110-b867-ed1a684a66b7" providerId="ADAL" clId="{BF030EE1-A6F4-42AB-9186-E33D18829872}" dt="2026-01-20T19:15:47.520" v="5570" actId="1076"/>
          <ac:picMkLst>
            <pc:docMk/>
            <pc:sldMk cId="394350377" sldId="319"/>
            <ac:picMk id="11" creationId="{E66B646A-8F7D-0018-8EE7-2528375CDCEE}"/>
          </ac:picMkLst>
        </pc:picChg>
        <pc:picChg chg="add mod">
          <ac:chgData name="Fanny Iselidh" userId="de79180a-4814-4110-b867-ed1a684a66b7" providerId="ADAL" clId="{BF030EE1-A6F4-42AB-9186-E33D18829872}" dt="2026-01-20T19:15:41.495" v="5568" actId="1076"/>
          <ac:picMkLst>
            <pc:docMk/>
            <pc:sldMk cId="394350377" sldId="319"/>
            <ac:picMk id="12" creationId="{5E7A95AB-E369-5722-1F58-370059102B74}"/>
          </ac:picMkLst>
        </pc:picChg>
        <pc:picChg chg="add mod">
          <ac:chgData name="Fanny Iselidh" userId="de79180a-4814-4110-b867-ed1a684a66b7" providerId="ADAL" clId="{BF030EE1-A6F4-42AB-9186-E33D18829872}" dt="2026-01-20T19:15:36.109" v="5566" actId="1076"/>
          <ac:picMkLst>
            <pc:docMk/>
            <pc:sldMk cId="394350377" sldId="319"/>
            <ac:picMk id="13" creationId="{EE70C615-F344-F02D-F988-95E8E745D421}"/>
          </ac:picMkLst>
        </pc:picChg>
      </pc:sldChg>
      <pc:sldChg chg="modSp mod ord modNotesTx">
        <pc:chgData name="Fanny Iselidh" userId="de79180a-4814-4110-b867-ed1a684a66b7" providerId="ADAL" clId="{BF030EE1-A6F4-42AB-9186-E33D18829872}" dt="2026-01-21T10:48:45.446" v="6347" actId="20577"/>
        <pc:sldMkLst>
          <pc:docMk/>
          <pc:sldMk cId="2220502637" sldId="320"/>
        </pc:sldMkLst>
        <pc:spChg chg="mod">
          <ac:chgData name="Fanny Iselidh" userId="de79180a-4814-4110-b867-ed1a684a66b7" providerId="ADAL" clId="{BF030EE1-A6F4-42AB-9186-E33D18829872}" dt="2026-01-21T10:32:57.369" v="5698" actId="20577"/>
          <ac:spMkLst>
            <pc:docMk/>
            <pc:sldMk cId="2220502637" sldId="320"/>
            <ac:spMk id="2" creationId="{83DEEA1F-1388-5E8C-B960-02DD45601BE7}"/>
          </ac:spMkLst>
        </pc:spChg>
        <pc:spChg chg="mod">
          <ac:chgData name="Fanny Iselidh" userId="de79180a-4814-4110-b867-ed1a684a66b7" providerId="ADAL" clId="{BF030EE1-A6F4-42AB-9186-E33D18829872}" dt="2026-01-21T10:41:10.547" v="5865" actId="20577"/>
          <ac:spMkLst>
            <pc:docMk/>
            <pc:sldMk cId="2220502637" sldId="320"/>
            <ac:spMk id="9" creationId="{AAD8189E-8FEA-49DC-062F-5916A5D2F3B3}"/>
          </ac:spMkLst>
        </pc:spChg>
        <pc:picChg chg="mod">
          <ac:chgData name="Fanny Iselidh" userId="de79180a-4814-4110-b867-ed1a684a66b7" providerId="ADAL" clId="{BF030EE1-A6F4-42AB-9186-E33D18829872}" dt="2026-01-21T10:40:07.974" v="5860" actId="1076"/>
          <ac:picMkLst>
            <pc:docMk/>
            <pc:sldMk cId="2220502637" sldId="320"/>
            <ac:picMk id="10" creationId="{A213905F-FEF1-E0A9-3339-78575B4CDC73}"/>
          </ac:picMkLst>
        </pc:picChg>
        <pc:picChg chg="mod">
          <ac:chgData name="Fanny Iselidh" userId="de79180a-4814-4110-b867-ed1a684a66b7" providerId="ADAL" clId="{BF030EE1-A6F4-42AB-9186-E33D18829872}" dt="2026-01-21T10:39:46.987" v="5859" actId="1076"/>
          <ac:picMkLst>
            <pc:docMk/>
            <pc:sldMk cId="2220502637" sldId="320"/>
            <ac:picMk id="11" creationId="{5E5D2633-3F4B-305A-A4F9-22C886B915C2}"/>
          </ac:picMkLst>
        </pc:picChg>
        <pc:picChg chg="mod">
          <ac:chgData name="Fanny Iselidh" userId="de79180a-4814-4110-b867-ed1a684a66b7" providerId="ADAL" clId="{BF030EE1-A6F4-42AB-9186-E33D18829872}" dt="2026-01-21T10:41:04.483" v="5863" actId="14826"/>
          <ac:picMkLst>
            <pc:docMk/>
            <pc:sldMk cId="2220502637" sldId="320"/>
            <ac:picMk id="12" creationId="{BB0F87B6-BAA0-0B24-052D-EE2CC7D0D7B1}"/>
          </ac:picMkLst>
        </pc:picChg>
        <pc:picChg chg="mod">
          <ac:chgData name="Fanny Iselidh" userId="de79180a-4814-4110-b867-ed1a684a66b7" providerId="ADAL" clId="{BF030EE1-A6F4-42AB-9186-E33D18829872}" dt="2026-01-21T10:39:39.405" v="5858" actId="1076"/>
          <ac:picMkLst>
            <pc:docMk/>
            <pc:sldMk cId="2220502637" sldId="320"/>
            <ac:picMk id="13" creationId="{6B18C91F-3443-1481-88CE-38C47E8BC257}"/>
          </ac:picMkLst>
        </pc:picChg>
      </pc:sldChg>
      <pc:sldChg chg="addSp delSp modSp mod modNotesTx">
        <pc:chgData name="Fanny Iselidh" userId="de79180a-4814-4110-b867-ed1a684a66b7" providerId="ADAL" clId="{BF030EE1-A6F4-42AB-9186-E33D18829872}" dt="2026-01-21T10:55:52.952" v="6741" actId="20577"/>
        <pc:sldMkLst>
          <pc:docMk/>
          <pc:sldMk cId="2787654716" sldId="321"/>
        </pc:sldMkLst>
        <pc:spChg chg="mod">
          <ac:chgData name="Fanny Iselidh" userId="de79180a-4814-4110-b867-ed1a684a66b7" providerId="ADAL" clId="{BF030EE1-A6F4-42AB-9186-E33D18829872}" dt="2026-01-21T10:42:08.607" v="5872" actId="20577"/>
          <ac:spMkLst>
            <pc:docMk/>
            <pc:sldMk cId="2787654716" sldId="321"/>
            <ac:spMk id="2" creationId="{C2BDEC17-9D9A-2ED9-DF8C-1095F5902FCC}"/>
          </ac:spMkLst>
        </pc:spChg>
        <pc:spChg chg="mod">
          <ac:chgData name="Fanny Iselidh" userId="de79180a-4814-4110-b867-ed1a684a66b7" providerId="ADAL" clId="{BF030EE1-A6F4-42AB-9186-E33D18829872}" dt="2026-01-21T10:54:19.985" v="6552" actId="20577"/>
          <ac:spMkLst>
            <pc:docMk/>
            <pc:sldMk cId="2787654716" sldId="321"/>
            <ac:spMk id="9" creationId="{062AA619-7FBE-A9A6-05BA-58F511488B6F}"/>
          </ac:spMkLst>
        </pc:spChg>
        <pc:picChg chg="add mod">
          <ac:chgData name="Fanny Iselidh" userId="de79180a-4814-4110-b867-ed1a684a66b7" providerId="ADAL" clId="{BF030EE1-A6F4-42AB-9186-E33D18829872}" dt="2026-01-21T10:46:30.444" v="6095" actId="1076"/>
          <ac:picMkLst>
            <pc:docMk/>
            <pc:sldMk cId="2787654716" sldId="321"/>
            <ac:picMk id="3" creationId="{91DFAE81-FC2B-8BE5-3286-4AD8CF19E88E}"/>
          </ac:picMkLst>
        </pc:picChg>
        <pc:picChg chg="add mod">
          <ac:chgData name="Fanny Iselidh" userId="de79180a-4814-4110-b867-ed1a684a66b7" providerId="ADAL" clId="{BF030EE1-A6F4-42AB-9186-E33D18829872}" dt="2026-01-21T10:51:54.313" v="6355" actId="1076"/>
          <ac:picMkLst>
            <pc:docMk/>
            <pc:sldMk cId="2787654716" sldId="321"/>
            <ac:picMk id="6" creationId="{A27AB453-01BB-9850-D17C-9E1828826C90}"/>
          </ac:picMkLst>
        </pc:picChg>
        <pc:picChg chg="mod">
          <ac:chgData name="Fanny Iselidh" userId="de79180a-4814-4110-b867-ed1a684a66b7" providerId="ADAL" clId="{BF030EE1-A6F4-42AB-9186-E33D18829872}" dt="2026-01-21T10:46:11.381" v="6092" actId="1076"/>
          <ac:picMkLst>
            <pc:docMk/>
            <pc:sldMk cId="2787654716" sldId="321"/>
            <ac:picMk id="10" creationId="{C960D8F5-6352-6223-0B03-5DED2ACEE074}"/>
          </ac:picMkLst>
        </pc:picChg>
        <pc:picChg chg="mod">
          <ac:chgData name="Fanny Iselidh" userId="de79180a-4814-4110-b867-ed1a684a66b7" providerId="ADAL" clId="{BF030EE1-A6F4-42AB-9186-E33D18829872}" dt="2026-01-21T10:51:43.360" v="6353" actId="1076"/>
          <ac:picMkLst>
            <pc:docMk/>
            <pc:sldMk cId="2787654716" sldId="321"/>
            <ac:picMk id="11" creationId="{D849C431-BEB7-AF3B-2F36-FAABF3B2A07F}"/>
          </ac:picMkLst>
        </pc:picChg>
        <pc:picChg chg="mod">
          <ac:chgData name="Fanny Iselidh" userId="de79180a-4814-4110-b867-ed1a684a66b7" providerId="ADAL" clId="{BF030EE1-A6F4-42AB-9186-E33D18829872}" dt="2026-01-21T10:51:40.457" v="6352" actId="1076"/>
          <ac:picMkLst>
            <pc:docMk/>
            <pc:sldMk cId="2787654716" sldId="321"/>
            <ac:picMk id="12" creationId="{4E31B72E-8E63-7A85-D683-8748FEABCA89}"/>
          </ac:picMkLst>
        </pc:picChg>
      </pc:sldChg>
      <pc:sldChg chg="delSp modSp mod modNotesTx">
        <pc:chgData name="Fanny Iselidh" userId="de79180a-4814-4110-b867-ed1a684a66b7" providerId="ADAL" clId="{BF030EE1-A6F4-42AB-9186-E33D18829872}" dt="2026-01-21T11:10:48.724" v="7055" actId="20577"/>
        <pc:sldMkLst>
          <pc:docMk/>
          <pc:sldMk cId="3295995718" sldId="322"/>
        </pc:sldMkLst>
        <pc:spChg chg="mod">
          <ac:chgData name="Fanny Iselidh" userId="de79180a-4814-4110-b867-ed1a684a66b7" providerId="ADAL" clId="{BF030EE1-A6F4-42AB-9186-E33D18829872}" dt="2026-01-21T11:06:33.010" v="6906" actId="20577"/>
          <ac:spMkLst>
            <pc:docMk/>
            <pc:sldMk cId="3295995718" sldId="322"/>
            <ac:spMk id="9" creationId="{EED7ACCA-513E-A8AA-27D7-B4B5ED74CE91}"/>
          </ac:spMkLst>
        </pc:spChg>
        <pc:picChg chg="mod">
          <ac:chgData name="Fanny Iselidh" userId="de79180a-4814-4110-b867-ed1a684a66b7" providerId="ADAL" clId="{BF030EE1-A6F4-42AB-9186-E33D18829872}" dt="2026-01-21T11:06:47.467" v="6908" actId="1076"/>
          <ac:picMkLst>
            <pc:docMk/>
            <pc:sldMk cId="3295995718" sldId="322"/>
            <ac:picMk id="3" creationId="{8E059F33-1BEB-7CE3-9721-952FF8CB61F1}"/>
          </ac:picMkLst>
        </pc:picChg>
        <pc:picChg chg="mod">
          <ac:chgData name="Fanny Iselidh" userId="de79180a-4814-4110-b867-ed1a684a66b7" providerId="ADAL" clId="{BF030EE1-A6F4-42AB-9186-E33D18829872}" dt="2026-01-21T11:07:24.382" v="6910" actId="14826"/>
          <ac:picMkLst>
            <pc:docMk/>
            <pc:sldMk cId="3295995718" sldId="322"/>
            <ac:picMk id="11" creationId="{DAA1DB05-5964-3CB9-328A-4E81C3146856}"/>
          </ac:picMkLst>
        </pc:picChg>
        <pc:picChg chg="mod">
          <ac:chgData name="Fanny Iselidh" userId="de79180a-4814-4110-b867-ed1a684a66b7" providerId="ADAL" clId="{BF030EE1-A6F4-42AB-9186-E33D18829872}" dt="2026-01-21T11:06:42.785" v="6907" actId="1076"/>
          <ac:picMkLst>
            <pc:docMk/>
            <pc:sldMk cId="3295995718" sldId="322"/>
            <ac:picMk id="12" creationId="{0D957C28-8CBE-420E-4876-9BFCF59FA800}"/>
          </ac:picMkLst>
        </pc:picChg>
      </pc:sldChg>
    </pc:docChg>
  </pc:docChgLst>
  <pc:docChgLst>
    <pc:chgData name="Josefine Wennerhult" userId="78b285c3-faeb-43c8-b36f-757f94e20a36" providerId="ADAL" clId="{9D46B679-21FC-447C-8F71-5CE32162190E}"/>
    <pc:docChg chg="modSld">
      <pc:chgData name="Josefine Wennerhult" userId="78b285c3-faeb-43c8-b36f-757f94e20a36" providerId="ADAL" clId="{9D46B679-21FC-447C-8F71-5CE32162190E}" dt="2026-02-12T15:04:45.638" v="19" actId="20577"/>
      <pc:docMkLst>
        <pc:docMk/>
      </pc:docMkLst>
      <pc:sldChg chg="modSp mod">
        <pc:chgData name="Josefine Wennerhult" userId="78b285c3-faeb-43c8-b36f-757f94e20a36" providerId="ADAL" clId="{9D46B679-21FC-447C-8F71-5CE32162190E}" dt="2026-02-12T15:00:00.877" v="1" actId="20577"/>
        <pc:sldMkLst>
          <pc:docMk/>
          <pc:sldMk cId="2220502637" sldId="320"/>
        </pc:sldMkLst>
        <pc:spChg chg="mod">
          <ac:chgData name="Josefine Wennerhult" userId="78b285c3-faeb-43c8-b36f-757f94e20a36" providerId="ADAL" clId="{9D46B679-21FC-447C-8F71-5CE32162190E}" dt="2026-02-12T15:00:00.877" v="1" actId="20577"/>
          <ac:spMkLst>
            <pc:docMk/>
            <pc:sldMk cId="2220502637" sldId="320"/>
            <ac:spMk id="9" creationId="{AAD8189E-8FEA-49DC-062F-5916A5D2F3B3}"/>
          </ac:spMkLst>
        </pc:spChg>
      </pc:sldChg>
      <pc:sldChg chg="modSp mod">
        <pc:chgData name="Josefine Wennerhult" userId="78b285c3-faeb-43c8-b36f-757f94e20a36" providerId="ADAL" clId="{9D46B679-21FC-447C-8F71-5CE32162190E}" dt="2026-02-12T15:03:18.857" v="18" actId="20577"/>
        <pc:sldMkLst>
          <pc:docMk/>
          <pc:sldMk cId="2787654716" sldId="321"/>
        </pc:sldMkLst>
        <pc:spChg chg="mod">
          <ac:chgData name="Josefine Wennerhult" userId="78b285c3-faeb-43c8-b36f-757f94e20a36" providerId="ADAL" clId="{9D46B679-21FC-447C-8F71-5CE32162190E}" dt="2026-02-12T15:03:18.857" v="18" actId="20577"/>
          <ac:spMkLst>
            <pc:docMk/>
            <pc:sldMk cId="2787654716" sldId="321"/>
            <ac:spMk id="9" creationId="{062AA619-7FBE-A9A6-05BA-58F511488B6F}"/>
          </ac:spMkLst>
        </pc:spChg>
      </pc:sldChg>
      <pc:sldChg chg="modSp mod">
        <pc:chgData name="Josefine Wennerhult" userId="78b285c3-faeb-43c8-b36f-757f94e20a36" providerId="ADAL" clId="{9D46B679-21FC-447C-8F71-5CE32162190E}" dt="2026-02-12T15:04:45.638" v="19" actId="20577"/>
        <pc:sldMkLst>
          <pc:docMk/>
          <pc:sldMk cId="3295995718" sldId="322"/>
        </pc:sldMkLst>
        <pc:spChg chg="mod">
          <ac:chgData name="Josefine Wennerhult" userId="78b285c3-faeb-43c8-b36f-757f94e20a36" providerId="ADAL" clId="{9D46B679-21FC-447C-8F71-5CE32162190E}" dt="2026-02-12T15:04:45.638" v="19" actId="20577"/>
          <ac:spMkLst>
            <pc:docMk/>
            <pc:sldMk cId="3295995718" sldId="322"/>
            <ac:spMk id="9" creationId="{EED7ACCA-513E-A8AA-27D7-B4B5ED74CE91}"/>
          </ac:spMkLst>
        </pc:spChg>
      </pc:sldChg>
      <pc:sldChg chg="addSp modSp mod">
        <pc:chgData name="Josefine Wennerhult" userId="78b285c3-faeb-43c8-b36f-757f94e20a36" providerId="ADAL" clId="{9D46B679-21FC-447C-8F71-5CE32162190E}" dt="2026-02-12T15:00:57.304" v="16" actId="1076"/>
        <pc:sldMkLst>
          <pc:docMk/>
          <pc:sldMk cId="2561870461" sldId="323"/>
        </pc:sldMkLst>
        <pc:spChg chg="add mod">
          <ac:chgData name="Josefine Wennerhult" userId="78b285c3-faeb-43c8-b36f-757f94e20a36" providerId="ADAL" clId="{9D46B679-21FC-447C-8F71-5CE32162190E}" dt="2026-02-12T15:00:57.304" v="16" actId="1076"/>
          <ac:spMkLst>
            <pc:docMk/>
            <pc:sldMk cId="2561870461" sldId="323"/>
            <ac:spMk id="3" creationId="{2E827D4C-1119-9788-736A-894E8CAD87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478E-7287-4FD3-93BE-80AC5ECA3147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B7F-3830-4AFB-AE9D-4F7BE15D41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91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/>
                </a:solidFill>
              </a:rPr>
              <a:t>Ibland gör Antidoping Sverige även dopingkontroller för att ditt specialistidrottsförbund har beställt det.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32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Antidoping Sverige</a:t>
            </a:r>
          </a:p>
          <a:p>
            <a:pPr marL="228600" indent="-228600">
              <a:buAutoNum type="arabicPeriod"/>
            </a:pPr>
            <a:r>
              <a:rPr lang="sv-SE" dirty="0"/>
              <a:t>Var som helst, exempelvis hemma eller vid tävling. </a:t>
            </a:r>
          </a:p>
          <a:p>
            <a:pPr marL="228600" indent="-228600">
              <a:buAutoNum type="arabicPeriod"/>
            </a:pPr>
            <a:r>
              <a:rPr lang="sv-SE" dirty="0"/>
              <a:t>WADA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8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F044-FA17-CCB3-ED99-38A9E361E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44F14B5-4046-BFC2-6F41-9C1CD5762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89B2416-75D4-2813-D7DE-65ECEFC67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Antidoping Sverige</a:t>
            </a:r>
          </a:p>
          <a:p>
            <a:pPr marL="228600" indent="-228600">
              <a:buAutoNum type="arabicPeriod"/>
            </a:pPr>
            <a:r>
              <a:rPr lang="sv-SE" dirty="0"/>
              <a:t>Var som helst, exempelvis hemma eller vid tävling. </a:t>
            </a:r>
          </a:p>
          <a:p>
            <a:pPr marL="228600" indent="-228600">
              <a:buAutoNum type="arabicPeriod"/>
            </a:pPr>
            <a:r>
              <a:rPr lang="sv-SE" dirty="0"/>
              <a:t>WADA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B89413-4B4D-458C-61B4-5234091E7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80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5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BC5F-D750-42F2-9FF1-6E6FC0FFC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8B3EECD-6353-96F5-0F4E-FB15AAAB0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253A2E9-FD63-CCCC-3F48-BE2E9758C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Svar på första påståendet som är felaktigt: Du behöver lämna urin eller blod vid en dopingkontroll. Ibland behöver du lämna både blod och urin.</a:t>
            </a:r>
          </a:p>
          <a:p>
            <a:endParaRPr lang="sv-SE" dirty="0"/>
          </a:p>
          <a:p>
            <a:r>
              <a:rPr lang="sv-SE" dirty="0"/>
              <a:t>Svar på sista påståendet som är felaktigt: Dopingkontrollanten behöver se dig hela tiden till ditt prov är lämnat och klart. Du kan alltså inte gå iväg någonstans där du inte syns.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B8CC04-EE7E-1993-5F93-AD39FE8FC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98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91EDC-2ED2-D72A-A111-51A70EA28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332B17A-3591-36E0-D9BA-740FE73BD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03B8B51-605D-198A-C2ED-8361FDBB4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1EB666-0E46-F4DC-800A-FC11F8CE5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32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475BD-42BA-C7B7-26E4-02378D491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30012BE-AFBF-1FE6-BD24-F891FF084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40103C6-27FE-3C2C-0474-663892B14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Svar på andra påståendet som är felaktigt: Du ska själv välja ett prov-kit. Du ska ha flera att välja på. Ta inte emot något från någon annan.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0189B5-45F3-5B9C-1A34-F8711E551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95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Dina rättigheter: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Ha med en person du litar på som är över 18 år</a:t>
            </a:r>
            <a:br>
              <a:rPr lang="sv-SE" dirty="0"/>
            </a:br>
            <a:r>
              <a:rPr lang="sv-SE" dirty="0"/>
              <a:t>till exempel en förälder, tränare eller vän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Få hjälp eller anpassningar om du har en funktionsnedsättning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Välja ett </a:t>
            </a:r>
            <a:r>
              <a:rPr lang="sv-SE" dirty="0" err="1"/>
              <a:t>provkit</a:t>
            </a:r>
            <a:r>
              <a:rPr lang="sv-SE" dirty="0"/>
              <a:t> själv bland flera som finns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Berätta om läkemedel eller kosttillskott som du har tagit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Äta och dricka egen mat medan du väntar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Få skriva ner i protokollet om något känns konstigt eller fel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93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B40A-D879-5688-A55A-E5B49498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D7AF374-AADB-FAFC-BE23-C3335CBC5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F8A8DFE-A7F8-98E6-DD28-24FD756A5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Dina rättigheter: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Ha med en person du litar på som är över 18 år</a:t>
            </a:r>
            <a:br>
              <a:rPr lang="sv-SE" dirty="0"/>
            </a:br>
            <a:r>
              <a:rPr lang="sv-SE" dirty="0"/>
              <a:t>till exempel en förälder, tränare eller vän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Få hjälp eller anpassningar om du har en funktionsnedsättning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Välja ett </a:t>
            </a:r>
            <a:r>
              <a:rPr lang="sv-SE" dirty="0" err="1"/>
              <a:t>provkit</a:t>
            </a:r>
            <a:r>
              <a:rPr lang="sv-SE" dirty="0"/>
              <a:t> själv bland flera som finns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Berätta om läkemedel eller kosttillskott som du har tagit</a:t>
            </a:r>
          </a:p>
          <a:p>
            <a:pPr marL="144000" indent="-1440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Äta och dricka egen mat medan du väntar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Få skriva ner i protokollet om något känns konstigt eller fel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8A2F8-12D1-EF91-B1E3-EA191F04E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48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Dopingkontroll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B620-4CBC-AD1B-CE5A-DF912E2C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2217F-522B-B8BF-2B05-AE639EA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DC918A-7F7C-AAC8-9111-D3E6C94B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Dopingkontrollanten kommer berätta hur det går till.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Du får också veta vad du har rätt till och vad du måste göra.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Du kan ställa frågor till dopingkontrollanten om du undrar något.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4B121A7-2475-B6C3-2970-73F9B4E7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34" y="3681877"/>
            <a:ext cx="2618732" cy="26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5B2D9-7C34-F13F-FFDA-C8ADCDFA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B5EBD-99E2-18AC-3084-98A34526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Vad du behöver göra?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2EDF11-119F-2009-7622-1335A38C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Visa giltig legitimation när dopingkontrollanten ber om det.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Se till att dopingkontrollanten kan följa med dig och se dig hela tiden. </a:t>
            </a:r>
            <a:br>
              <a:rPr lang="sv-SE" dirty="0"/>
            </a:br>
            <a:r>
              <a:rPr lang="sv-SE" dirty="0"/>
              <a:t>Det gäller till ditt prov är lämnat och dopingkontrollen är klar.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Följa instruktioner från dopingkontrollanten och lämna ett prov.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Ditt prov ska vara den första urinen efter att du blivit vald.</a:t>
            </a:r>
            <a:br>
              <a:rPr lang="sv-SE" dirty="0"/>
            </a:br>
            <a:r>
              <a:rPr lang="sv-SE" dirty="0"/>
              <a:t>Därför får du inte duscha innan du lämnar provet.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A48855-9746-35AE-510D-5FD6978F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12" y="2794406"/>
            <a:ext cx="1504324" cy="15043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8F5C42-0204-D5AE-B78C-27A6AEE7A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673" y="2479096"/>
            <a:ext cx="3162201" cy="31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A59D-8855-77D3-593F-D9C546B5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DEC17-9D9A-2ED9-DF8C-1095F590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1B3EF3-4093-BF44-624C-22E644E5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62AA619-7FBE-A9A6-05BA-58F511488B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748248"/>
            <a:ext cx="49370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Vid en dopingkontroll ska du alltid lämna både blod och urin.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Den som kallar dig till en dopingkontroll ska alltid visa en legitimation.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Du har rätt att ställa frågor till dopingkontrollanten.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altLang="sv-SE" dirty="0"/>
              <a:t>Du kan gå iväg från dopingkontrollanten efter att du blivit kallad. Bara du kommer tillbaka sen.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60D8F5-6352-6223-0B03-5DED2ACEE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889" y="787601"/>
            <a:ext cx="1092532" cy="94975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849C431-BEB7-AF3B-2F36-FAABF3B2A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967" y="3699981"/>
            <a:ext cx="1213294" cy="12132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E31B72E-8E63-7A85-D683-8748FEABC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036" y="2290021"/>
            <a:ext cx="990269" cy="102141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1DFAE81-FC2B-8BE5-3286-4AD8CF19E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1614" y="851496"/>
            <a:ext cx="911431" cy="9114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27AB453-01BB-9850-D17C-9E1828826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4444" y="5120642"/>
            <a:ext cx="1154340" cy="14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2CB2-C22B-43B4-B67D-125E0A33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35D3F-F768-6860-B95D-F50920B6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E97DA7-84D2-17DF-DD21-64C2027D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55770EC-5897-DCEE-E16A-8A14766DE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748248"/>
            <a:ext cx="49370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Vid en dopingkontroll ska du alltid lämna både blod och urin.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Den som kallar dig till en dopingkontroll ska alltid visa en legitimation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Du har rätt att ställa frågor till dopingkontrollanten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altLang="sv-SE" dirty="0"/>
              <a:t>Du kan gå iväg från dopingkontrollanten efter att du blivit kallad. Bara du kommer tillbaka sen.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CF12C7-B3BC-ECAA-B383-B08D8EB3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889" y="787601"/>
            <a:ext cx="1092532" cy="94975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DDBC4E-BD67-29AE-CEC2-6E3D286A0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967" y="3699981"/>
            <a:ext cx="1213294" cy="12132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66F7BCA-DB93-DA91-50AF-C740FBA09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036" y="2290021"/>
            <a:ext cx="990269" cy="102141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0782016-FFCC-A27E-ADE4-46AD6A559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1614" y="851496"/>
            <a:ext cx="911431" cy="9114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3873AC3-634D-23E0-EE40-9992ADD327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4444" y="5120642"/>
            <a:ext cx="1154340" cy="1420726"/>
          </a:xfrm>
          <a:prstGeom prst="rect">
            <a:avLst/>
          </a:prstGeom>
        </p:spPr>
      </p:pic>
      <p:sp>
        <p:nvSpPr>
          <p:cNvPr id="4" name="Multiplikationstecken 3">
            <a:extLst>
              <a:ext uri="{FF2B5EF4-FFF2-40B4-BE49-F238E27FC236}">
                <a16:creationId xmlns:a16="http://schemas.microsoft.com/office/drawing/2014/main" id="{C1EA49C7-34F5-E875-B4DC-D5D4FDAD4F53}"/>
              </a:ext>
            </a:extLst>
          </p:cNvPr>
          <p:cNvSpPr/>
          <p:nvPr/>
        </p:nvSpPr>
        <p:spPr>
          <a:xfrm>
            <a:off x="4611171" y="13998"/>
            <a:ext cx="3476846" cy="2276023"/>
          </a:xfrm>
          <a:prstGeom prst="mathMultiply">
            <a:avLst>
              <a:gd name="adj1" fmla="val 44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Multiplikationstecken 6">
            <a:extLst>
              <a:ext uri="{FF2B5EF4-FFF2-40B4-BE49-F238E27FC236}">
                <a16:creationId xmlns:a16="http://schemas.microsoft.com/office/drawing/2014/main" id="{4B3E33DD-CE19-B1E0-554E-855752529443}"/>
              </a:ext>
            </a:extLst>
          </p:cNvPr>
          <p:cNvSpPr/>
          <p:nvPr/>
        </p:nvSpPr>
        <p:spPr>
          <a:xfrm>
            <a:off x="4611171" y="4567979"/>
            <a:ext cx="3476846" cy="2276023"/>
          </a:xfrm>
          <a:prstGeom prst="mathMultiply">
            <a:avLst>
              <a:gd name="adj1" fmla="val 44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40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2430-50B0-F0F8-CD61-903DC015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6B402F-5607-F6C0-C8D3-423CAE60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Dopingkontrollstationen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E723DC-94B5-7DD4-E128-3CEA5076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4110"/>
            <a:ext cx="10058400" cy="372498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Platsen där dopingkontrollen görs kallas dopingkontrollstation.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På dopingkontrollstationen väljer </a:t>
            </a:r>
            <a:r>
              <a:rPr lang="sv-SE" u="sng" dirty="0"/>
              <a:t>du </a:t>
            </a:r>
            <a:r>
              <a:rPr lang="sv-SE" dirty="0"/>
              <a:t>ett av flera prov-kit.</a:t>
            </a:r>
            <a:br>
              <a:rPr lang="sv-SE" dirty="0"/>
            </a:br>
            <a:r>
              <a:rPr lang="sv-SE" dirty="0"/>
              <a:t>Du ska titta så att förpackningen är hel och att allt ser okej ut.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När du är redo att lämna ditt prov följer en person med dig.</a:t>
            </a:r>
            <a:br>
              <a:rPr lang="sv-SE" dirty="0"/>
            </a:br>
            <a:r>
              <a:rPr lang="sv-SE" dirty="0"/>
              <a:t>Personen är av samma kön som du.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6A95D5-DE32-AD00-A8D5-0ECA3D8D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10" y="3344916"/>
            <a:ext cx="3133616" cy="3133616"/>
          </a:xfrm>
          <a:prstGeom prst="rect">
            <a:avLst/>
          </a:prstGeom>
        </p:spPr>
      </p:pic>
      <p:pic>
        <p:nvPicPr>
          <p:cNvPr id="6" name="Bildobjekt 5" descr="En bild som visar text, logotyp, Teckensnitt, etikett&#10;&#10;AI-genererat innehåll kan vara felaktigt.">
            <a:extLst>
              <a:ext uri="{FF2B5EF4-FFF2-40B4-BE49-F238E27FC236}">
                <a16:creationId xmlns:a16="http://schemas.microsoft.com/office/drawing/2014/main" id="{52CC5878-8549-D46C-B12D-C8860835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971" y1="36683" x2="23804" y2="6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16166" r="20449" b="18861"/>
          <a:stretch/>
        </p:blipFill>
        <p:spPr>
          <a:xfrm>
            <a:off x="8371608" y="2144110"/>
            <a:ext cx="1986820" cy="14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D8D3C-AB08-027F-0268-39C5AF758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DBD73-5B1D-7CFB-0364-2D93256E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Lämna prov - Vad du behöver göra?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EAC62E-BAA0-AC8E-C9BC-58447261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 lnSpcReduction="10000"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När du lämnar ditt prov kommer en dopingkontrollant titta på när du kissar.</a:t>
            </a:r>
            <a:br>
              <a:rPr lang="sv-SE" dirty="0"/>
            </a:br>
            <a:r>
              <a:rPr lang="sv-SE" dirty="0"/>
              <a:t>Det är för att se att urinen kommer från dig.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måste kavla upp ärmarna.</a:t>
            </a:r>
            <a:br>
              <a:rPr lang="sv-SE" dirty="0"/>
            </a:br>
            <a:r>
              <a:rPr lang="sv-SE" dirty="0"/>
              <a:t>Du ska dra upp tröjan.</a:t>
            </a:r>
            <a:br>
              <a:rPr lang="sv-SE" dirty="0"/>
            </a:br>
            <a:r>
              <a:rPr lang="sv-SE" dirty="0"/>
              <a:t>Du ska dra ner byxorna till knäna.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Dopingkontrollanten ska kunna se dig hela tiden.</a:t>
            </a:r>
            <a:br>
              <a:rPr lang="sv-SE" dirty="0"/>
            </a:br>
            <a:r>
              <a:rPr lang="sv-SE" dirty="0"/>
              <a:t>Men platsen ska vara avskild så ingen annan kan se dig.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är för att skydda din integritet.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68C8-067E-DA3D-F982-68793C09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51" y="2820514"/>
            <a:ext cx="2793626" cy="27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4DDD07-0379-FA61-072F-E4352913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31027" y="2847806"/>
            <a:ext cx="2793627" cy="27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8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31860-3D67-A5FE-6D3F-54BC1200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0F6D8-E885-7E82-0B62-B87C2C90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Lämna prov - Vad du behöver göra?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9D5B9B-C4B4-1681-AFFB-068E8A8B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257" y="2627453"/>
            <a:ext cx="5500290" cy="248815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Du är den enda som får röra och hålla i ditt urinprov.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Det gäller tills provet är förseglat. Alltså låst med ett lock.</a:t>
            </a:r>
          </a:p>
          <a:p>
            <a:pPr marL="108000" indent="0">
              <a:lnSpc>
                <a:spcPct val="100000"/>
              </a:lnSpc>
              <a:spcAft>
                <a:spcPts val="1200"/>
              </a:spcAft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EDDAD4-468B-B9D6-3FF8-C819C878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31" y="2627453"/>
            <a:ext cx="4090778" cy="29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1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70A1-6783-069D-AB97-DA11A53A5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06CE9-38B0-23F0-57BA-D404C3EE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vad händer sen?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2FEEA7-CC71-EDDA-CC56-21073AF4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6839094" cy="3880274"/>
          </a:xfrm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Provet skickas till ett laboratorium som WADA har godkänt.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Svaret skickas till Antidoping Sverige och till WADA.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Provet kan sparas i upp till 10 år.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får besked om:</a:t>
            </a:r>
          </a:p>
          <a:p>
            <a:pPr marL="450900" indent="-3429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Provet är positivt, eller om det behövs mer information om ditt prov.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5B69A6-65FF-FB3F-2C96-3992C2AD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31"/>
          <a:stretch/>
        </p:blipFill>
        <p:spPr>
          <a:xfrm>
            <a:off x="8021434" y="2432764"/>
            <a:ext cx="2833613" cy="8352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76515DD-3453-F4D6-BBB6-06DE12F1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57"/>
          <a:stretch/>
        </p:blipFill>
        <p:spPr>
          <a:xfrm>
            <a:off x="8095863" y="4159422"/>
            <a:ext cx="315834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B651F-BFDF-5046-234D-5ED576B1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1B0A8-21B7-FC11-53DB-B4452C3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167D5A-F3F7-D1D2-128D-350FB71A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ED7ACCA-513E-A8AA-27D7-B4B5ED74C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1056025"/>
            <a:ext cx="49370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Dopingkontrollen genomförs i en dopingkontrollstation.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På dopingkontrollstationen får du ett prov-kit av någon som jobbar där.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Du är den enda som får röra och hålla i ditt urinprov.</a:t>
            </a: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A1DB05-5964-3CB9-328A-4E81C3146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1272" y="4411222"/>
            <a:ext cx="1418379" cy="103541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957C28-8CBE-420E-4876-9BFCF59FA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275" y="1056025"/>
            <a:ext cx="1502374" cy="108055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E059F33-1BEB-7CE3-9721-952FF8CB6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035" y="2491732"/>
            <a:ext cx="1372854" cy="13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70E2-591C-7211-0C6F-37CEDB93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3FCD53-7577-A964-D3AA-3FD50A99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877577-DE9A-7FD3-1FE7-2763974FE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FEE7F29-F730-1003-640C-0D5B052381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1056025"/>
            <a:ext cx="49370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Dopingkontrollen genomförs i en dopingkontrollstation.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På dopingkontrollstationen får du ett prov-kit av någon som jobbar där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Du är den enda som får röra och hålla i ditt urinprov.</a:t>
            </a: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alt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FA1873-52AF-C2ED-90B3-A5B8755B9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1272" y="4411222"/>
            <a:ext cx="1418379" cy="103541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126410F-38AF-5986-CCB1-468541C75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275" y="1056025"/>
            <a:ext cx="1502374" cy="108055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FB39054-0097-40C5-7A26-B8FB74B75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035" y="2491732"/>
            <a:ext cx="1372854" cy="137285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BF00600-B217-F448-B622-C80026FA2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086" y="2645116"/>
            <a:ext cx="188382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E1E7-3DC5-6290-096B-FAD18A50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CAFEFF-6D43-F250-3809-8E9C70F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- Vem?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870860-530D-7FF4-2D8D-7949F627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122"/>
            <a:ext cx="7205892" cy="4066306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Nästan alla som är idrottare i en förening kan bli uttagna att göra en dopingkontroll. Det gäller oavsett vilken av dessa nivåer du idrottar på: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b="1" dirty="0"/>
              <a:t>Internationella</a:t>
            </a:r>
            <a:r>
              <a:rPr lang="sv-SE" dirty="0"/>
              <a:t> </a:t>
            </a:r>
            <a:r>
              <a:rPr lang="sv-SE" b="1" dirty="0"/>
              <a:t>idrottare</a:t>
            </a:r>
            <a:r>
              <a:rPr lang="sv-SE" dirty="0"/>
              <a:t>. Det är idrottare som tävlar i andra länder.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b="1" dirty="0"/>
              <a:t>Nationella</a:t>
            </a:r>
            <a:r>
              <a:rPr lang="sv-SE" dirty="0"/>
              <a:t> </a:t>
            </a:r>
            <a:r>
              <a:rPr lang="sv-SE" b="1" dirty="0"/>
              <a:t>idrottare</a:t>
            </a:r>
            <a:r>
              <a:rPr lang="sv-SE" dirty="0"/>
              <a:t>. Det är idrottare som tävlar i sitt eget land.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b="1" dirty="0"/>
              <a:t>Motionsidrottare</a:t>
            </a:r>
            <a:r>
              <a:rPr lang="sv-SE" dirty="0"/>
              <a:t>. Det är personer som tränar och rör på sig för att må bra. De tävlar oftast inte.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3B0797-AE03-BCD2-A465-0481B33B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84" y="4395154"/>
            <a:ext cx="1450974" cy="145097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EE1A4B1-CDF9-78B0-A971-D78FC6FE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67"/>
          <a:stretch/>
        </p:blipFill>
        <p:spPr>
          <a:xfrm>
            <a:off x="8586446" y="2155710"/>
            <a:ext cx="2565567" cy="1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A3E73-E020-D53C-0B49-CE26C58D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C10EF-76B4-1EAD-ABC8-0F974125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 dirty="0"/>
              <a:t>Dina rättigheter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4AF4B8-3ADF-0304-82B2-5A8FB858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65130"/>
            <a:ext cx="6778360" cy="3703963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Som idrottare har du rättigheter vid en dopingkontroll.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Du ska få veta dina rättigheter av dopingkontrollanten.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har också rätt att fråga om du exempelvis vill veta mer om hur provet tas.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b="1" dirty="0"/>
              <a:t>Känner du till fler rättigheter?</a:t>
            </a:r>
          </a:p>
          <a:p>
            <a:endParaRPr lang="sv-SE" sz="17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5E1F15-ECF9-ABE1-6C13-38F86F9ED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0571" y="2473151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C21F4-80AD-0842-83CF-EE57D0E6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Är detta din rättighet vid en dopingkontroll?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DB12E5-A5A2-A7F5-A134-46848F6E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934200" cy="5854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Ha med en person du litar på som är över 18 år</a:t>
            </a:r>
            <a:br>
              <a:rPr lang="sv-SE" dirty="0"/>
            </a:br>
            <a:r>
              <a:rPr lang="sv-SE" dirty="0"/>
              <a:t>till exempel en förälder, tränare eller vän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Få hjälp eller anpassningar om du har en funktionsnedsättning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Ha med flera vänner till dopingkontrollen för att det är tråkigt att vara själv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Välja ett </a:t>
            </a:r>
            <a:r>
              <a:rPr lang="sv-SE" dirty="0" err="1"/>
              <a:t>provkit</a:t>
            </a:r>
            <a:r>
              <a:rPr lang="sv-SE" dirty="0"/>
              <a:t> själv bland flera som finns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Berätta om läkemedel eller kosttillskott som du har tagit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Äta och dricka egen mat medan du väntar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Välja att inte lämna ett prov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Få skriva ner i protokollet om något känns konstigt eller fel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179685-96FB-5DF7-1125-0C1656C0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3" y="3256231"/>
            <a:ext cx="259102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ECE7D-CFB2-40DF-31D8-2F876FB06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15F96-062F-77CB-67C4-20B90F1F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Är detta din rättighet vid en dopingkontroll?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72B302-6514-2098-D585-FEF47B9E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934200" cy="5854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Ha med en person du litar på som är över 18 år</a:t>
            </a:r>
            <a:br>
              <a:rPr lang="sv-SE" dirty="0"/>
            </a:br>
            <a:r>
              <a:rPr lang="sv-SE" dirty="0"/>
              <a:t>till exempel en förälder, tränare eller vän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Få hjälp eller anpassningar om du har en funktionsnedsättning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Ha med flera vänner till dopingkontrollen för att det är tråkigt att vara själv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Välja ett </a:t>
            </a:r>
            <a:r>
              <a:rPr lang="sv-SE" dirty="0" err="1"/>
              <a:t>provkit</a:t>
            </a:r>
            <a:r>
              <a:rPr lang="sv-SE" dirty="0"/>
              <a:t> själv bland flera som finns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Berätta om läkemedel eller kosttillskott som du har tagit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Äta och dricka egen mat medan du väntar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Välja att inte lämna ett prov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Få skriva ner i protokollet om något känns konstigt eller fel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3B517C-BDE1-2338-1904-FFD728C9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3" y="3256231"/>
            <a:ext cx="2591025" cy="25910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77F0BAE-E10A-FCCC-67BB-9A002AF0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810" y="2177145"/>
            <a:ext cx="1344262" cy="5920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EBEB9CB-BCAC-2BEA-35BF-88E71FBE0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643" y="4994086"/>
            <a:ext cx="1344262" cy="5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CF020-13DE-1891-B79A-E76417F0F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6EC97-3EFB-E5DD-79CC-651A9FE6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 dirty="0"/>
              <a:t>Dina rättigheter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DA9C88-6B94-00B1-4F9B-15545B3D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65130"/>
            <a:ext cx="6857018" cy="3703963"/>
          </a:xfrm>
        </p:spPr>
        <p:txBody>
          <a:bodyPr>
            <a:normAutofit fontScale="92500" lnSpcReduction="20000"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Du har rätt att: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Ha med en person du litar på som är över 18 år till exempel en förälder, tränare eller vän. Det </a:t>
            </a:r>
            <a:r>
              <a:rPr lang="sv-SE"/>
              <a:t>kallas förtroendeperson.</a:t>
            </a: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Få hjälp eller anpassningar om du har en funktionsnedsättning.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Välja ett </a:t>
            </a:r>
            <a:r>
              <a:rPr lang="sv-SE" dirty="0" err="1"/>
              <a:t>provkit</a:t>
            </a:r>
            <a:r>
              <a:rPr lang="sv-SE" dirty="0"/>
              <a:t> själv bland flera som finns.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Berätta om läkemedel eller kosttillskott som du har tagit.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Äta och dricka egen mat medan du väntar.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DE83E0-DEB5-C14F-28E9-087863A5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8323" y="2165130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D5F33-AE4D-A49C-D8F1-C5E1E9420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310C1-991D-D9A2-5548-7FB637EA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Dina rättigheter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C013C8-B2AC-AE38-C7B4-BF67AF93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finns tydliga regler för hur en dopingkontroll ska gå till.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något känns konstigt eller fel ska du säga till.</a:t>
            </a:r>
            <a:br>
              <a:rPr lang="sv-SE" dirty="0"/>
            </a:br>
            <a:r>
              <a:rPr lang="sv-SE" dirty="0"/>
              <a:t>Be att det skrivs ner i protokollet.</a:t>
            </a:r>
            <a:br>
              <a:rPr lang="sv-SE" dirty="0"/>
            </a:br>
            <a:r>
              <a:rPr lang="sv-SE" dirty="0"/>
              <a:t>Det har du rätt till.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något känns mycket fel ska du kontakta Antidoping Sverige,</a:t>
            </a:r>
            <a:br>
              <a:rPr lang="sv-SE" dirty="0"/>
            </a:br>
            <a:r>
              <a:rPr lang="sv-SE" dirty="0"/>
              <a:t>eller den som ansvarar för dopingkontrollen.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5DC83D7-40F2-1B15-FB91-195E7399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128" y="2064860"/>
            <a:ext cx="3804234" cy="38042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66021AC-CBA2-9D72-1752-D44E2CFE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1728">
            <a:off x="8853845" y="3384831"/>
            <a:ext cx="640686" cy="6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5A5A-597E-3ACE-1F80-72DD73D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B39A3-1A57-840F-0243-C4470C7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Jag har koll på…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D1B4-1B51-2A75-77B5-C7BE561E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EB7247B-C0E4-5D95-C411-65DC8531C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45573" y="742776"/>
            <a:ext cx="7089228" cy="53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Dopingkontroll kan hända när som helst.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Dopingkontroll kan hända var som helst.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Jag har rättigheter.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Jag måste följa regler.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D32D08-46F9-DAAF-D8F6-4155BC44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598" y="882184"/>
            <a:ext cx="1637628" cy="109253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6B646A-8F7D-0018-8EE7-2528375CD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523" y="1974716"/>
            <a:ext cx="1543773" cy="154377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E7A95AB-E369-5722-1F58-370059102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353" y="3720751"/>
            <a:ext cx="1102115" cy="11021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E70C615-F344-F02D-F988-95E8E745D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353" y="5316395"/>
            <a:ext cx="1102114" cy="11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 dirty="0"/>
              <a:t>Bilder: </a:t>
            </a:r>
            <a:r>
              <a:rPr lang="sv-SE" sz="2000" i="1" dirty="0" err="1"/>
              <a:t>Papunets</a:t>
            </a:r>
            <a:r>
              <a:rPr lang="sv-SE" sz="2000" i="1" dirty="0"/>
              <a:t> </a:t>
            </a:r>
            <a:r>
              <a:rPr lang="sv-SE" sz="2000" i="1" dirty="0" err="1"/>
              <a:t>bildbank</a:t>
            </a:r>
            <a:r>
              <a:rPr lang="sv-SE" sz="2000" i="1" dirty="0"/>
              <a:t>, papunet.net, Elina </a:t>
            </a:r>
            <a:r>
              <a:rPr lang="sv-SE" sz="2000" i="1" dirty="0" err="1"/>
              <a:t>Vanninen</a:t>
            </a:r>
            <a:r>
              <a:rPr lang="sv-SE" sz="2000" i="1" dirty="0"/>
              <a:t>, </a:t>
            </a:r>
            <a:r>
              <a:rPr lang="sv-SE" sz="2000" dirty="0" err="1"/>
              <a:t>Annakaisa</a:t>
            </a:r>
            <a:r>
              <a:rPr lang="sv-SE" sz="2000" dirty="0"/>
              <a:t> Ojanen, </a:t>
            </a:r>
            <a:r>
              <a:rPr lang="sv-SE" sz="2000" i="1" dirty="0"/>
              <a:t>Sergio </a:t>
            </a:r>
            <a:r>
              <a:rPr lang="sv-SE" sz="2000" i="1" dirty="0" err="1"/>
              <a:t>Palao</a:t>
            </a:r>
            <a:r>
              <a:rPr lang="sv-SE" sz="2000" i="1" dirty="0"/>
              <a:t> / ARASAAC, </a:t>
            </a:r>
            <a:r>
              <a:rPr lang="sv-SE" sz="2000" i="1" dirty="0" err="1"/>
              <a:t>Kuvako</a:t>
            </a:r>
            <a:r>
              <a:rPr lang="sv-SE" sz="2000" i="1" dirty="0"/>
              <a:t>, </a:t>
            </a:r>
            <a:r>
              <a:rPr lang="sv-SE" sz="2000" i="1" dirty="0" err="1"/>
              <a:t>Mulberry</a:t>
            </a:r>
            <a:r>
              <a:rPr lang="sv-SE" sz="2000" i="1" dirty="0"/>
              <a:t> Symbols och </a:t>
            </a:r>
            <a:r>
              <a:rPr lang="sv-SE" sz="2000" i="1" dirty="0" err="1"/>
              <a:t>Sclera</a:t>
            </a:r>
            <a:r>
              <a:rPr lang="sv-SE" sz="2000" i="1" dirty="0"/>
              <a:t>. Vissa bilder är redigerad från originalversion.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Logga: Antidoping Sverige, WADA samt Riksidrottsförbundet hämtade från respektive webbplats.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Foto: Antidoping Sverige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r>
              <a:rPr lang="sv-SE" sz="2000" i="1" dirty="0"/>
              <a:t>Materialet är framtaget i samråd med Antidoping Sverige.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2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055A-4A6D-B3B6-9C9A-62ECD3E1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8DC6A-3D2C-0D93-3323-BE16ABAA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Dopingkontroll – Vem?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8BAFF0-93DC-E6C9-0041-FFE2D49B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3442"/>
            <a:ext cx="10058400" cy="3785651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/>
              <a:t>Idrottare som tävlar för Sveriges Olympiska kommitté och Sveriges Paralympiska kommitté kan också bli uttagna till dopingkontroll.</a:t>
            </a:r>
          </a:p>
          <a:p>
            <a:endParaRPr lang="sv-SE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1C2288-67EC-0F3B-299F-36C12C8F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279" y="3331009"/>
            <a:ext cx="2661527" cy="246472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D322606-3138-B4D0-226E-ECB5124F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67"/>
          <a:stretch/>
        </p:blipFill>
        <p:spPr>
          <a:xfrm>
            <a:off x="3298712" y="3865580"/>
            <a:ext cx="2565567" cy="1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55467-B3A7-BC8C-480C-61255417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78C20-6B93-ADDA-7BC7-868771EE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Vem?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F9EAC7-5A6F-7178-F957-46583821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Vid stora tävlingar i andra länder ansvarar arrangören för dopingkontroller.</a:t>
            </a:r>
            <a:br>
              <a:rPr lang="sv-SE" dirty="0"/>
            </a:br>
            <a:r>
              <a:rPr lang="sv-SE" dirty="0"/>
              <a:t>Exempelvis vid OS och Paralympics.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I Sverige är Antidoping Sverige oftast ansvariga för att göra dopingkontroller.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WADA är den organisation som ser till att dopingkontroller görs på rätt sätt i hela världen.</a:t>
            </a:r>
          </a:p>
          <a:p>
            <a:endParaRPr lang="sv-SE" dirty="0"/>
          </a:p>
        </p:txBody>
      </p:sp>
      <p:pic>
        <p:nvPicPr>
          <p:cNvPr id="5" name="Bildobjekt 4" descr="En bild som visar text, Teckensnitt, Grafik, grafisk design&#10;&#10;AI-genererat innehåll kan vara felaktigt.">
            <a:extLst>
              <a:ext uri="{FF2B5EF4-FFF2-40B4-BE49-F238E27FC236}">
                <a16:creationId xmlns:a16="http://schemas.microsoft.com/office/drawing/2014/main" id="{B2C2C45D-C2C7-88F8-18B3-584A8AFB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67634"/>
            <a:ext cx="2377367" cy="776283"/>
          </a:xfrm>
          <a:prstGeom prst="rect">
            <a:avLst/>
          </a:prstGeom>
        </p:spPr>
      </p:pic>
      <p:pic>
        <p:nvPicPr>
          <p:cNvPr id="8" name="Bildobjekt 7" descr="En bild som visar Teckensnitt, Grafik, logotyp, grafisk design&#10;&#10;AI-genererat innehåll kan vara felaktigt.">
            <a:extLst>
              <a:ext uri="{FF2B5EF4-FFF2-40B4-BE49-F238E27FC236}">
                <a16:creationId xmlns:a16="http://schemas.microsoft.com/office/drawing/2014/main" id="{1068EDFE-E395-BF2C-AADD-228283570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96" y="4867634"/>
            <a:ext cx="2971792" cy="8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När?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3092A-35AB-8454-B09E-A258ACD9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10000"/>
              </a:lnSpc>
              <a:spcAft>
                <a:spcPts val="1800"/>
              </a:spcAft>
            </a:pPr>
            <a:r>
              <a:rPr lang="sv-SE" dirty="0"/>
              <a:t>Du kan bli kallad till dopingkontroll när som helst.</a:t>
            </a:r>
          </a:p>
          <a:p>
            <a:pPr marL="108000" indent="0">
              <a:lnSpc>
                <a:spcPct val="110000"/>
              </a:lnSpc>
              <a:spcAft>
                <a:spcPts val="1800"/>
              </a:spcAft>
            </a:pPr>
            <a:r>
              <a:rPr lang="sv-SE" dirty="0"/>
              <a:t>Dopingkontroll kan genomföras både när du är med i en tävling och utanför tävling.</a:t>
            </a:r>
          </a:p>
          <a:p>
            <a:pPr marL="108000" indent="0">
              <a:lnSpc>
                <a:spcPct val="110000"/>
              </a:lnSpc>
              <a:spcAft>
                <a:spcPts val="1800"/>
              </a:spcAft>
            </a:pPr>
            <a:endParaRPr lang="sv-SE" dirty="0"/>
          </a:p>
          <a:p>
            <a:pPr marL="108000" indent="0">
              <a:lnSpc>
                <a:spcPct val="110000"/>
              </a:lnSpc>
              <a:spcAft>
                <a:spcPts val="1800"/>
              </a:spcAft>
              <a:buNone/>
            </a:pPr>
            <a:br>
              <a:rPr lang="sv-SE" dirty="0"/>
            </a:br>
            <a:endParaRPr lang="sv-SE" dirty="0"/>
          </a:p>
          <a:p>
            <a:pPr marL="108000" indent="0">
              <a:lnSpc>
                <a:spcPct val="110000"/>
              </a:lnSpc>
              <a:spcAft>
                <a:spcPts val="1800"/>
              </a:spcAft>
            </a:pPr>
            <a:r>
              <a:rPr lang="sv-SE" dirty="0"/>
              <a:t>Utanför tävling kan exempelvis vara hemma, på träning eller på gymmet.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4453A3-7FB5-A8BA-5977-77CF8E99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51" y="3429000"/>
            <a:ext cx="1451834" cy="14518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130B081-F9D4-5384-2C47-04E2AE82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71"/>
          <a:stretch/>
        </p:blipFill>
        <p:spPr>
          <a:xfrm>
            <a:off x="1341170" y="3429000"/>
            <a:ext cx="923792" cy="14518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E59B738-7C0A-0B0E-C4E7-D9A322134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166" y="3507658"/>
            <a:ext cx="1373176" cy="13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B6B5-0DCC-CB6C-9D6A-428DA4C0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DEEA1F-1388-5E8C-B960-02DD4560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hör ihop?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9F5C16-C23A-4528-C1DE-063695EA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AD8189E-8FEA-49DC-062F-5916A5D2F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7539" y="1213549"/>
            <a:ext cx="49370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Dom är oftast ansvariga för dopingkontroller i Sverige.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Här kan du bli kallad till en dopingkontroll.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Organisation som ser till att dopingkontroller görs på rätt sätt i hela världen.</a:t>
            </a:r>
            <a:br>
              <a:rPr lang="sv-SE" altLang="sv-SE" dirty="0"/>
            </a:br>
            <a:endParaRPr lang="sv-SE" alt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213905F-FEF1-E0A9-3339-78575B4CD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1059" y="654649"/>
            <a:ext cx="1092532" cy="109253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5D2633-3F4B-305A-A4F9-22C886B91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0646" y="2485058"/>
            <a:ext cx="1543773" cy="50667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B0F87B6-BAA0-0B24-052D-EE2CC7D0D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5953" y="3525754"/>
            <a:ext cx="867638" cy="135854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18C91F-3443-1481-88CE-38C47E8BC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0354" y="5539381"/>
            <a:ext cx="1704358" cy="4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5F249-F46B-7944-4DB4-3047E4E2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ABC19-398E-78D0-6FE5-F8CADF4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hör ihop?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A560F1-88BE-0D25-D5FE-CE1CD0EBB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6143C14-8109-885D-A3F3-274B88B6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7539" y="1213549"/>
            <a:ext cx="49370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Dom är oftast ansvariga för dopingkontroller i Sverige.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Här kan du bli kallad till en dopingkontroll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Organisation som ser till att dopingkontroller görs på rätt sätt i hela världen</a:t>
            </a:r>
            <a:br>
              <a:rPr lang="sv-SE" altLang="sv-SE" dirty="0"/>
            </a:br>
            <a:endParaRPr lang="sv-SE" alt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1EC1DEB-DA23-6CD9-79D9-716C421F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188" y="2670262"/>
            <a:ext cx="1092532" cy="109253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6E48E0-92AB-C6F9-80B2-758BF3F37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6069" y="4867305"/>
            <a:ext cx="1543773" cy="50667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C09F22A-7CEB-C924-5804-BD871407F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825" y="2537257"/>
            <a:ext cx="867638" cy="135854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7EBA917-1DE4-0D58-6B52-119379413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3541" y="1258883"/>
            <a:ext cx="1704358" cy="478476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E827D4C-1119-9788-736A-894E8CAD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729" y="438489"/>
            <a:ext cx="13759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</a:pPr>
            <a:r>
              <a:rPr lang="sv-SE" altLang="sv-SE" dirty="0"/>
              <a:t>RÄTT SVAR</a:t>
            </a:r>
            <a:br>
              <a:rPr lang="sv-SE" altLang="sv-SE" dirty="0"/>
            </a:b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56187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B602-9859-B8AD-8AB4-383B77EF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36224-0676-7C70-9432-F2651B75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26C9D6-A681-78A6-229B-DA7D28EC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4774"/>
            <a:ext cx="10058400" cy="380432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På en dopingkontroll lämnar du ett urinprov eller ett blodprov.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Ibland behöver du lämna både blodprov och urinprov.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6D810D-1E10-1AE0-D533-FC86F5F8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62" y="2921931"/>
            <a:ext cx="1823813" cy="158902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C5C009-8F6D-3376-3524-A2B012CF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79" y="2965794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1BC9-26D7-D244-9CA3-605B7917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E355B-58AA-EEA4-07DE-19D4624A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Dopingkontroll – 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34DBFA-5A90-478E-2A1B-20C6CC2E3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blir uttagen att göra en dopingkontroll blir du kallad av en dopingkontrollant.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Dopingkontrollanten ska visa dig en legitimation.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endParaRPr lang="sv-SE" dirty="0"/>
          </a:p>
          <a:p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80EDFAD0-111D-86DE-6853-29F957F36D4C}"/>
              </a:ext>
            </a:extLst>
          </p:cNvPr>
          <p:cNvGrpSpPr/>
          <p:nvPr/>
        </p:nvGrpSpPr>
        <p:grpSpPr>
          <a:xfrm>
            <a:off x="4379663" y="2995424"/>
            <a:ext cx="3493633" cy="3493633"/>
            <a:chOff x="4754365" y="2974403"/>
            <a:chExt cx="3493633" cy="3493633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47F3437-C293-E175-8772-9749B3A6D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4365" y="2974403"/>
              <a:ext cx="3493633" cy="3493633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A7DD6A13-FCDD-8C3E-00AD-B0DA6198C00F}"/>
                </a:ext>
              </a:extLst>
            </p:cNvPr>
            <p:cNvGrpSpPr/>
            <p:nvPr/>
          </p:nvGrpSpPr>
          <p:grpSpPr>
            <a:xfrm rot="21012459">
              <a:off x="5046305" y="3632824"/>
              <a:ext cx="828770" cy="1336982"/>
              <a:chOff x="6265718" y="4239491"/>
              <a:chExt cx="1018309" cy="1496291"/>
            </a:xfrm>
          </p:grpSpPr>
          <p:sp>
            <p:nvSpPr>
              <p:cNvPr id="8" name="Rektangel: rundade hörn 7">
                <a:extLst>
                  <a:ext uri="{FF2B5EF4-FFF2-40B4-BE49-F238E27FC236}">
                    <a16:creationId xmlns:a16="http://schemas.microsoft.com/office/drawing/2014/main" id="{A5DD8A0F-C0C5-B48A-3121-3167BDE921A4}"/>
                  </a:ext>
                </a:extLst>
              </p:cNvPr>
              <p:cNvSpPr/>
              <p:nvPr/>
            </p:nvSpPr>
            <p:spPr>
              <a:xfrm>
                <a:off x="6265718" y="4239491"/>
                <a:ext cx="1018309" cy="1496291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/>
                  <a:t>Namn</a:t>
                </a:r>
              </a:p>
            </p:txBody>
          </p:sp>
          <p:pic>
            <p:nvPicPr>
              <p:cNvPr id="11" name="Bildobjekt 10" descr="En bild som visar logotyp, Teckensnitt, symbol, Grafik&#10;&#10;AI-genererat innehåll kan vara felaktigt.">
                <a:extLst>
                  <a:ext uri="{FF2B5EF4-FFF2-40B4-BE49-F238E27FC236}">
                    <a16:creationId xmlns:a16="http://schemas.microsoft.com/office/drawing/2014/main" id="{DF6993B2-E34E-89B8-31EC-97FEAFB5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6667" y1="40000" x2="46667" y2="40000"/>
                            <a14:foregroundMark x1="19444" y1="67222" x2="19444" y2="67222"/>
                            <a14:foregroundMark x1="19444" y1="42222" x2="19444" y2="42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7846" y="5128152"/>
                <a:ext cx="559050" cy="559050"/>
              </a:xfrm>
              <a:prstGeom prst="rect">
                <a:avLst/>
              </a:prstGeom>
            </p:spPr>
          </p:pic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83B7139F-D91B-62CD-87A0-47629A8C1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5347" y="4302463"/>
                <a:ext cx="559050" cy="559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4132662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C82113-42C9-47BC-ADC8-A3CBAB1BA9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556E5-BBB6-4E64-A5C6-493A0DB39045}"/>
</file>

<file path=customXml/itemProps3.xml><?xml version="1.0" encoding="utf-8"?>
<ds:datastoreItem xmlns:ds="http://schemas.openxmlformats.org/officeDocument/2006/customXml" ds:itemID="{4D1525EE-8096-40DC-A2D6-96288806FE2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ac4b176-3c80-4de3-944b-46d080a6b84a"/>
    <ds:schemaRef ds:uri="b7052be4-626e-4a2b-8773-25c1145cd320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1620</Words>
  <Application>Microsoft Office PowerPoint</Application>
  <PresentationFormat>Bredbild</PresentationFormat>
  <Paragraphs>174</Paragraphs>
  <Slides>26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Dopingkontroll - Vem?</vt:lpstr>
      <vt:lpstr>Dopingkontroll – Vem?</vt:lpstr>
      <vt:lpstr>Dopingkontroll – Vem?</vt:lpstr>
      <vt:lpstr>Dopingkontroll – När?</vt:lpstr>
      <vt:lpstr>Vad hör ihop?</vt:lpstr>
      <vt:lpstr>Vad hör ihop?</vt:lpstr>
      <vt:lpstr>Dopingkontroll – Hur?</vt:lpstr>
      <vt:lpstr>Dopingkontroll – Hur?</vt:lpstr>
      <vt:lpstr>Dopingkontroll – Hur?</vt:lpstr>
      <vt:lpstr>Dopingkontroll – Vad du behöver göra?</vt:lpstr>
      <vt:lpstr>Vad stämmer?</vt:lpstr>
      <vt:lpstr>Vad stämmer?</vt:lpstr>
      <vt:lpstr>Dopingkontrollstationen</vt:lpstr>
      <vt:lpstr>Lämna prov - Vad du behöver göra?</vt:lpstr>
      <vt:lpstr>Lämna prov - Vad du behöver göra?</vt:lpstr>
      <vt:lpstr>Dopingkontroll – vad händer sen?</vt:lpstr>
      <vt:lpstr>Vad stämmer?</vt:lpstr>
      <vt:lpstr>Vad stämmer?</vt:lpstr>
      <vt:lpstr>Dina rättigheter</vt:lpstr>
      <vt:lpstr>Är detta din rättighet vid en dopingkontroll?</vt:lpstr>
      <vt:lpstr>Är detta din rättighet vid en dopingkontroll?</vt:lpstr>
      <vt:lpstr>Dina rättigheter</vt:lpstr>
      <vt:lpstr>Dina rättigheter</vt:lpstr>
      <vt:lpstr>Jag har koll på…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Josefine Wennerhult</cp:lastModifiedBy>
  <cp:revision>1</cp:revision>
  <dcterms:created xsi:type="dcterms:W3CDTF">2025-12-04T11:28:49Z</dcterms:created>
  <dcterms:modified xsi:type="dcterms:W3CDTF">2026-02-12T15:04:54Z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